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256" r:id="rId3"/>
    <p:sldId id="262" r:id="rId4"/>
    <p:sldId id="344" r:id="rId5"/>
    <p:sldId id="323" r:id="rId6"/>
    <p:sldId id="324" r:id="rId7"/>
    <p:sldId id="382" r:id="rId8"/>
    <p:sldId id="266" r:id="rId9"/>
    <p:sldId id="321" r:id="rId10"/>
    <p:sldId id="322" r:id="rId11"/>
    <p:sldId id="38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25" r:id="rId33"/>
    <p:sldId id="296" r:id="rId34"/>
    <p:sldId id="297" r:id="rId35"/>
    <p:sldId id="298" r:id="rId36"/>
    <p:sldId id="299" r:id="rId37"/>
    <p:sldId id="326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8" r:id="rId56"/>
    <p:sldId id="386" r:id="rId57"/>
    <p:sldId id="384" r:id="rId58"/>
    <p:sldId id="385" r:id="rId59"/>
    <p:sldId id="345" r:id="rId60"/>
    <p:sldId id="387" r:id="rId61"/>
    <p:sldId id="34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CCFF"/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3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rtina\STA1\MATERIALY\statisticka_pravdepodobn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7257114203938"/>
          <c:y val="6.1144283288251403E-2"/>
          <c:w val="0.76461694058885965"/>
          <c:h val="0.68734341309015734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List2!$C$1</c:f>
              <c:strCache>
                <c:ptCount val="1"/>
                <c:pt idx="0">
                  <c:v>p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List2!$B$2:$B$1501</c:f>
              <c:numCache>
                <c:formatCode>General</c:formatCode>
                <c:ptCount val="15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</c:numCache>
            </c:numRef>
          </c:xVal>
          <c:yVal>
            <c:numRef>
              <c:f>List2!$C$2:$C$1501</c:f>
              <c:numCache>
                <c:formatCode>General</c:formatCode>
                <c:ptCount val="1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0.16666666666666671</c:v>
                </c:pt>
                <c:pt idx="6">
                  <c:v>0.14285714285714324</c:v>
                </c:pt>
                <c:pt idx="7">
                  <c:v>0.125</c:v>
                </c:pt>
                <c:pt idx="8">
                  <c:v>0.1111111111111112</c:v>
                </c:pt>
                <c:pt idx="9">
                  <c:v>0.1</c:v>
                </c:pt>
                <c:pt idx="10">
                  <c:v>9.0909090909091134E-2</c:v>
                </c:pt>
                <c:pt idx="11">
                  <c:v>8.3333333333333537E-2</c:v>
                </c:pt>
                <c:pt idx="12">
                  <c:v>7.6923076923077024E-2</c:v>
                </c:pt>
                <c:pt idx="13">
                  <c:v>7.1428571428571494E-2</c:v>
                </c:pt>
                <c:pt idx="14">
                  <c:v>6.6666666666666693E-2</c:v>
                </c:pt>
                <c:pt idx="15">
                  <c:v>0.125</c:v>
                </c:pt>
                <c:pt idx="16">
                  <c:v>0.11764705882352958</c:v>
                </c:pt>
                <c:pt idx="17">
                  <c:v>0.1111111111111112</c:v>
                </c:pt>
                <c:pt idx="18">
                  <c:v>0.10526315789473686</c:v>
                </c:pt>
                <c:pt idx="19">
                  <c:v>0.15000000000000024</c:v>
                </c:pt>
                <c:pt idx="20">
                  <c:v>0.14285714285714324</c:v>
                </c:pt>
                <c:pt idx="21">
                  <c:v>0.13636363636363635</c:v>
                </c:pt>
                <c:pt idx="22">
                  <c:v>0.1304347826086957</c:v>
                </c:pt>
                <c:pt idx="23">
                  <c:v>0.16666666666666671</c:v>
                </c:pt>
                <c:pt idx="24">
                  <c:v>0.16000000000000017</c:v>
                </c:pt>
                <c:pt idx="25">
                  <c:v>0.15384615384615427</c:v>
                </c:pt>
                <c:pt idx="26">
                  <c:v>0.14814814814814842</c:v>
                </c:pt>
                <c:pt idx="27">
                  <c:v>0.14285714285714324</c:v>
                </c:pt>
                <c:pt idx="28">
                  <c:v>0.17241379310344859</c:v>
                </c:pt>
                <c:pt idx="29">
                  <c:v>0.16666666666666671</c:v>
                </c:pt>
                <c:pt idx="30">
                  <c:v>0.16129032258064543</c:v>
                </c:pt>
                <c:pt idx="31">
                  <c:v>0.18750000000000028</c:v>
                </c:pt>
                <c:pt idx="32">
                  <c:v>0.18181818181818224</c:v>
                </c:pt>
                <c:pt idx="33">
                  <c:v>0.17647058823529421</c:v>
                </c:pt>
                <c:pt idx="34">
                  <c:v>0.17142857142857137</c:v>
                </c:pt>
                <c:pt idx="35">
                  <c:v>0.19444444444444511</c:v>
                </c:pt>
                <c:pt idx="36">
                  <c:v>0.18918918918918948</c:v>
                </c:pt>
                <c:pt idx="37">
                  <c:v>0.18421052631578938</c:v>
                </c:pt>
                <c:pt idx="38">
                  <c:v>0.17948717948717993</c:v>
                </c:pt>
                <c:pt idx="39">
                  <c:v>0.17500000000000004</c:v>
                </c:pt>
                <c:pt idx="40">
                  <c:v>0.17073170731707321</c:v>
                </c:pt>
                <c:pt idx="41">
                  <c:v>0.16666666666666671</c:v>
                </c:pt>
                <c:pt idx="42">
                  <c:v>0.16279069767441884</c:v>
                </c:pt>
                <c:pt idx="43">
                  <c:v>0.15909090909090942</c:v>
                </c:pt>
                <c:pt idx="44">
                  <c:v>0.15555555555555556</c:v>
                </c:pt>
                <c:pt idx="45">
                  <c:v>0.15217391304347827</c:v>
                </c:pt>
                <c:pt idx="46">
                  <c:v>0.14893617021276626</c:v>
                </c:pt>
                <c:pt idx="47">
                  <c:v>0.16666666666666671</c:v>
                </c:pt>
                <c:pt idx="48">
                  <c:v>0.16326530612244955</c:v>
                </c:pt>
                <c:pt idx="49">
                  <c:v>0.18000000000000024</c:v>
                </c:pt>
                <c:pt idx="50">
                  <c:v>0.17647058823529421</c:v>
                </c:pt>
                <c:pt idx="51">
                  <c:v>0.17307692307692321</c:v>
                </c:pt>
                <c:pt idx="52">
                  <c:v>0.16981132075471714</c:v>
                </c:pt>
                <c:pt idx="53">
                  <c:v>0.16666666666666671</c:v>
                </c:pt>
                <c:pt idx="54">
                  <c:v>0.16363636363636402</c:v>
                </c:pt>
                <c:pt idx="55">
                  <c:v>0.16071428571428614</c:v>
                </c:pt>
                <c:pt idx="56">
                  <c:v>0.15789473684210581</c:v>
                </c:pt>
                <c:pt idx="57">
                  <c:v>0.15517241379310345</c:v>
                </c:pt>
                <c:pt idx="58">
                  <c:v>0.15254237288135641</c:v>
                </c:pt>
                <c:pt idx="59">
                  <c:v>0.15000000000000024</c:v>
                </c:pt>
                <c:pt idx="60">
                  <c:v>0.1475409836065574</c:v>
                </c:pt>
                <c:pt idx="61">
                  <c:v>0.16129032258064543</c:v>
                </c:pt>
                <c:pt idx="62">
                  <c:v>0.15873015873015894</c:v>
                </c:pt>
                <c:pt idx="63">
                  <c:v>0.15625000000000028</c:v>
                </c:pt>
                <c:pt idx="64">
                  <c:v>0.15384615384615427</c:v>
                </c:pt>
                <c:pt idx="65">
                  <c:v>0.15151515151515196</c:v>
                </c:pt>
                <c:pt idx="66">
                  <c:v>0.14925373134328371</c:v>
                </c:pt>
                <c:pt idx="67">
                  <c:v>0.16176470588235345</c:v>
                </c:pt>
                <c:pt idx="68">
                  <c:v>0.15942028985507301</c:v>
                </c:pt>
                <c:pt idx="69">
                  <c:v>0.17142857142857137</c:v>
                </c:pt>
                <c:pt idx="70">
                  <c:v>0.16901408450704289</c:v>
                </c:pt>
                <c:pt idx="71">
                  <c:v>0.16666666666666671</c:v>
                </c:pt>
                <c:pt idx="72">
                  <c:v>0.16438356164383552</c:v>
                </c:pt>
                <c:pt idx="73">
                  <c:v>0.16216216216216264</c:v>
                </c:pt>
                <c:pt idx="74">
                  <c:v>0.16000000000000017</c:v>
                </c:pt>
                <c:pt idx="75">
                  <c:v>0.15789473684210581</c:v>
                </c:pt>
                <c:pt idx="76">
                  <c:v>0.15584415584415612</c:v>
                </c:pt>
                <c:pt idx="77">
                  <c:v>0.15384615384615427</c:v>
                </c:pt>
                <c:pt idx="78">
                  <c:v>0.15189873417721569</c:v>
                </c:pt>
                <c:pt idx="79">
                  <c:v>0.15000000000000024</c:v>
                </c:pt>
                <c:pt idx="80">
                  <c:v>0.14814814814814842</c:v>
                </c:pt>
                <c:pt idx="81">
                  <c:v>0.15853658536585374</c:v>
                </c:pt>
                <c:pt idx="82">
                  <c:v>0.16867469879518071</c:v>
                </c:pt>
                <c:pt idx="83">
                  <c:v>0.16666666666666671</c:v>
                </c:pt>
                <c:pt idx="84">
                  <c:v>0.17647058823529421</c:v>
                </c:pt>
                <c:pt idx="85">
                  <c:v>0.17441860465116318</c:v>
                </c:pt>
                <c:pt idx="86">
                  <c:v>0.17241379310344859</c:v>
                </c:pt>
                <c:pt idx="87">
                  <c:v>0.17045454545454539</c:v>
                </c:pt>
                <c:pt idx="88">
                  <c:v>0.16853932584269715</c:v>
                </c:pt>
                <c:pt idx="89">
                  <c:v>0.16666666666666671</c:v>
                </c:pt>
                <c:pt idx="90">
                  <c:v>0.16483516483516525</c:v>
                </c:pt>
                <c:pt idx="91">
                  <c:v>0.16304347826086987</c:v>
                </c:pt>
                <c:pt idx="92">
                  <c:v>0.16129032258064543</c:v>
                </c:pt>
                <c:pt idx="93">
                  <c:v>0.15957446808510664</c:v>
                </c:pt>
                <c:pt idx="94">
                  <c:v>0.15789473684210581</c:v>
                </c:pt>
                <c:pt idx="95">
                  <c:v>0.15625000000000028</c:v>
                </c:pt>
                <c:pt idx="96">
                  <c:v>0.16494845360824786</c:v>
                </c:pt>
                <c:pt idx="97">
                  <c:v>0.16326530612244955</c:v>
                </c:pt>
                <c:pt idx="98">
                  <c:v>0.16161616161616194</c:v>
                </c:pt>
                <c:pt idx="99">
                  <c:v>0.17</c:v>
                </c:pt>
                <c:pt idx="100">
                  <c:v>0.16831683168316863</c:v>
                </c:pt>
                <c:pt idx="101">
                  <c:v>0.17647058823529421</c:v>
                </c:pt>
                <c:pt idx="102">
                  <c:v>0.17475728155339862</c:v>
                </c:pt>
                <c:pt idx="103">
                  <c:v>0.17307692307692321</c:v>
                </c:pt>
                <c:pt idx="104">
                  <c:v>0.17142857142857137</c:v>
                </c:pt>
                <c:pt idx="105">
                  <c:v>0.16981132075471714</c:v>
                </c:pt>
                <c:pt idx="106">
                  <c:v>0.16822429906542122</c:v>
                </c:pt>
                <c:pt idx="107">
                  <c:v>0.16666666666666671</c:v>
                </c:pt>
                <c:pt idx="108">
                  <c:v>0.16513761467889901</c:v>
                </c:pt>
                <c:pt idx="109">
                  <c:v>0.16363636363636402</c:v>
                </c:pt>
                <c:pt idx="110">
                  <c:v>0.16216216216216264</c:v>
                </c:pt>
                <c:pt idx="111">
                  <c:v>0.16071428571428614</c:v>
                </c:pt>
                <c:pt idx="112">
                  <c:v>0.15929203539823059</c:v>
                </c:pt>
                <c:pt idx="113">
                  <c:v>0.15789473684210581</c:v>
                </c:pt>
                <c:pt idx="114">
                  <c:v>0.15652173913043518</c:v>
                </c:pt>
                <c:pt idx="115">
                  <c:v>0.15517241379310345</c:v>
                </c:pt>
                <c:pt idx="116">
                  <c:v>0.15384615384615427</c:v>
                </c:pt>
                <c:pt idx="117">
                  <c:v>0.15254237288135641</c:v>
                </c:pt>
                <c:pt idx="118">
                  <c:v>0.15126050420168066</c:v>
                </c:pt>
                <c:pt idx="119">
                  <c:v>0.15000000000000024</c:v>
                </c:pt>
                <c:pt idx="120">
                  <c:v>0.14876033057851273</c:v>
                </c:pt>
                <c:pt idx="121">
                  <c:v>0.1475409836065574</c:v>
                </c:pt>
                <c:pt idx="122">
                  <c:v>0.14634146341463442</c:v>
                </c:pt>
                <c:pt idx="123">
                  <c:v>0.14516129032258071</c:v>
                </c:pt>
                <c:pt idx="124">
                  <c:v>0.14400000000000004</c:v>
                </c:pt>
                <c:pt idx="125">
                  <c:v>0.14285714285714324</c:v>
                </c:pt>
                <c:pt idx="126">
                  <c:v>0.14173228346456726</c:v>
                </c:pt>
                <c:pt idx="127">
                  <c:v>0.140625</c:v>
                </c:pt>
                <c:pt idx="128">
                  <c:v>0.14728682170542667</c:v>
                </c:pt>
                <c:pt idx="129">
                  <c:v>0.15384615384615427</c:v>
                </c:pt>
                <c:pt idx="130">
                  <c:v>0.15267175572519084</c:v>
                </c:pt>
                <c:pt idx="131">
                  <c:v>0.15151515151515196</c:v>
                </c:pt>
                <c:pt idx="132">
                  <c:v>0.1503759398496243</c:v>
                </c:pt>
                <c:pt idx="133">
                  <c:v>0.15671641791044819</c:v>
                </c:pt>
                <c:pt idx="134">
                  <c:v>0.15555555555555556</c:v>
                </c:pt>
                <c:pt idx="135">
                  <c:v>0.15441176470588241</c:v>
                </c:pt>
                <c:pt idx="136">
                  <c:v>0.15328467153284694</c:v>
                </c:pt>
                <c:pt idx="137">
                  <c:v>0.15217391304347827</c:v>
                </c:pt>
                <c:pt idx="138">
                  <c:v>0.15107913669064749</c:v>
                </c:pt>
                <c:pt idx="139">
                  <c:v>0.15000000000000024</c:v>
                </c:pt>
                <c:pt idx="140">
                  <c:v>0.15602836879432669</c:v>
                </c:pt>
                <c:pt idx="141">
                  <c:v>0.16197183098591567</c:v>
                </c:pt>
                <c:pt idx="142">
                  <c:v>0.16083916083916125</c:v>
                </c:pt>
                <c:pt idx="143">
                  <c:v>0.15972222222222257</c:v>
                </c:pt>
                <c:pt idx="144">
                  <c:v>0.15862068965517243</c:v>
                </c:pt>
                <c:pt idx="145">
                  <c:v>0.15753424657534304</c:v>
                </c:pt>
                <c:pt idx="146">
                  <c:v>0.16326530612244955</c:v>
                </c:pt>
                <c:pt idx="147">
                  <c:v>0.16216216216216264</c:v>
                </c:pt>
                <c:pt idx="148">
                  <c:v>0.16107382550335569</c:v>
                </c:pt>
                <c:pt idx="149">
                  <c:v>0.16000000000000017</c:v>
                </c:pt>
                <c:pt idx="150">
                  <c:v>0.15894039735099413</c:v>
                </c:pt>
                <c:pt idx="151">
                  <c:v>0.15789473684210581</c:v>
                </c:pt>
                <c:pt idx="152">
                  <c:v>0.15686274509803921</c:v>
                </c:pt>
                <c:pt idx="153">
                  <c:v>0.15584415584415612</c:v>
                </c:pt>
                <c:pt idx="154">
                  <c:v>0.15483870967741944</c:v>
                </c:pt>
                <c:pt idx="155">
                  <c:v>0.15384615384615427</c:v>
                </c:pt>
                <c:pt idx="156">
                  <c:v>0.15286624203821683</c:v>
                </c:pt>
                <c:pt idx="157">
                  <c:v>0.15189873417721569</c:v>
                </c:pt>
                <c:pt idx="158">
                  <c:v>0.15094339622641562</c:v>
                </c:pt>
                <c:pt idx="159">
                  <c:v>0.15000000000000024</c:v>
                </c:pt>
                <c:pt idx="160">
                  <c:v>0.14906832298136688</c:v>
                </c:pt>
                <c:pt idx="161">
                  <c:v>0.14814814814814842</c:v>
                </c:pt>
                <c:pt idx="162">
                  <c:v>0.14723926380368099</c:v>
                </c:pt>
                <c:pt idx="163">
                  <c:v>0.14634146341463442</c:v>
                </c:pt>
                <c:pt idx="164">
                  <c:v>0.14545454545454545</c:v>
                </c:pt>
                <c:pt idx="165">
                  <c:v>0.14457831325301188</c:v>
                </c:pt>
                <c:pt idx="166">
                  <c:v>0.14371257485029967</c:v>
                </c:pt>
                <c:pt idx="167">
                  <c:v>0.14880952380952381</c:v>
                </c:pt>
                <c:pt idx="168">
                  <c:v>0.15384615384615427</c:v>
                </c:pt>
                <c:pt idx="169">
                  <c:v>0.15294117647058841</c:v>
                </c:pt>
                <c:pt idx="170">
                  <c:v>0.15789473684210581</c:v>
                </c:pt>
                <c:pt idx="171">
                  <c:v>0.15697674418604687</c:v>
                </c:pt>
                <c:pt idx="172">
                  <c:v>0.15606936416185019</c:v>
                </c:pt>
                <c:pt idx="173">
                  <c:v>0.15517241379310345</c:v>
                </c:pt>
                <c:pt idx="174">
                  <c:v>0.15428571428571428</c:v>
                </c:pt>
                <c:pt idx="175">
                  <c:v>0.15909090909090942</c:v>
                </c:pt>
                <c:pt idx="176">
                  <c:v>0.15819209039548063</c:v>
                </c:pt>
                <c:pt idx="177">
                  <c:v>0.15730337078651691</c:v>
                </c:pt>
                <c:pt idx="178">
                  <c:v>0.15642458100558659</c:v>
                </c:pt>
                <c:pt idx="179">
                  <c:v>0.15555555555555556</c:v>
                </c:pt>
                <c:pt idx="180">
                  <c:v>0.15469613259668552</c:v>
                </c:pt>
                <c:pt idx="181">
                  <c:v>0.15384615384615427</c:v>
                </c:pt>
                <c:pt idx="182">
                  <c:v>0.15846994535519193</c:v>
                </c:pt>
                <c:pt idx="183">
                  <c:v>0.15760869565217417</c:v>
                </c:pt>
                <c:pt idx="184">
                  <c:v>0.15675675675675679</c:v>
                </c:pt>
                <c:pt idx="185">
                  <c:v>0.15591397849462402</c:v>
                </c:pt>
                <c:pt idx="186">
                  <c:v>0.16042780748663138</c:v>
                </c:pt>
                <c:pt idx="187">
                  <c:v>0.15957446808510664</c:v>
                </c:pt>
                <c:pt idx="188">
                  <c:v>0.15873015873015894</c:v>
                </c:pt>
                <c:pt idx="189">
                  <c:v>0.15789473684210581</c:v>
                </c:pt>
                <c:pt idx="190">
                  <c:v>0.15706806282722577</c:v>
                </c:pt>
                <c:pt idx="191">
                  <c:v>0.15625000000000028</c:v>
                </c:pt>
                <c:pt idx="192">
                  <c:v>0.15544041450777271</c:v>
                </c:pt>
                <c:pt idx="193">
                  <c:v>0.15463917525773196</c:v>
                </c:pt>
                <c:pt idx="194">
                  <c:v>0.15897435897435896</c:v>
                </c:pt>
                <c:pt idx="195">
                  <c:v>0.15816326530612279</c:v>
                </c:pt>
                <c:pt idx="196">
                  <c:v>0.16243654822335021</c:v>
                </c:pt>
                <c:pt idx="197">
                  <c:v>0.16161616161616194</c:v>
                </c:pt>
                <c:pt idx="198">
                  <c:v>0.16582914572864321</c:v>
                </c:pt>
                <c:pt idx="199">
                  <c:v>0.16500000000000023</c:v>
                </c:pt>
                <c:pt idx="200">
                  <c:v>0.16417910447761191</c:v>
                </c:pt>
                <c:pt idx="201">
                  <c:v>0.16336633663366357</c:v>
                </c:pt>
                <c:pt idx="202">
                  <c:v>0.16256157635467969</c:v>
                </c:pt>
                <c:pt idx="203">
                  <c:v>0.16176470588235345</c:v>
                </c:pt>
                <c:pt idx="204">
                  <c:v>0.16097560975609784</c:v>
                </c:pt>
                <c:pt idx="205">
                  <c:v>0.16019417475728187</c:v>
                </c:pt>
                <c:pt idx="206">
                  <c:v>0.15942028985507301</c:v>
                </c:pt>
                <c:pt idx="207">
                  <c:v>0.1586538461538462</c:v>
                </c:pt>
                <c:pt idx="208">
                  <c:v>0.15789473684210581</c:v>
                </c:pt>
                <c:pt idx="209">
                  <c:v>0.15714285714285742</c:v>
                </c:pt>
                <c:pt idx="210">
                  <c:v>0.15639810426540324</c:v>
                </c:pt>
                <c:pt idx="211">
                  <c:v>0.15566037735849084</c:v>
                </c:pt>
                <c:pt idx="212">
                  <c:v>0.15492957746478872</c:v>
                </c:pt>
                <c:pt idx="213">
                  <c:v>0.15887850467289721</c:v>
                </c:pt>
                <c:pt idx="214">
                  <c:v>0.15813953488372126</c:v>
                </c:pt>
                <c:pt idx="215">
                  <c:v>0.15740740740740813</c:v>
                </c:pt>
                <c:pt idx="216">
                  <c:v>0.15668202764976957</c:v>
                </c:pt>
                <c:pt idx="217">
                  <c:v>0.16055045871559653</c:v>
                </c:pt>
                <c:pt idx="218">
                  <c:v>0.15981735159817406</c:v>
                </c:pt>
                <c:pt idx="219">
                  <c:v>0.15909090909090942</c:v>
                </c:pt>
                <c:pt idx="220">
                  <c:v>0.15837104072398189</c:v>
                </c:pt>
                <c:pt idx="221">
                  <c:v>0.15765765765765766</c:v>
                </c:pt>
                <c:pt idx="222">
                  <c:v>0.15695067264573992</c:v>
                </c:pt>
                <c:pt idx="223">
                  <c:v>0.15625000000000028</c:v>
                </c:pt>
                <c:pt idx="224">
                  <c:v>0.15555555555555556</c:v>
                </c:pt>
                <c:pt idx="225">
                  <c:v>0.15929203539823059</c:v>
                </c:pt>
                <c:pt idx="226">
                  <c:v>0.15859030837004437</c:v>
                </c:pt>
                <c:pt idx="227">
                  <c:v>0.16228070175438614</c:v>
                </c:pt>
                <c:pt idx="228">
                  <c:v>0.16157205240174671</c:v>
                </c:pt>
                <c:pt idx="229">
                  <c:v>0.16086956521739154</c:v>
                </c:pt>
                <c:pt idx="230">
                  <c:v>0.16450216450216501</c:v>
                </c:pt>
                <c:pt idx="231">
                  <c:v>0.16379310344827613</c:v>
                </c:pt>
                <c:pt idx="232">
                  <c:v>0.16309012875536513</c:v>
                </c:pt>
                <c:pt idx="233">
                  <c:v>0.16239316239316257</c:v>
                </c:pt>
                <c:pt idx="234">
                  <c:v>0.1617021276595744</c:v>
                </c:pt>
                <c:pt idx="235">
                  <c:v>0.16101694915254275</c:v>
                </c:pt>
                <c:pt idx="236">
                  <c:v>0.16033755274261621</c:v>
                </c:pt>
                <c:pt idx="237">
                  <c:v>0.15966386554621875</c:v>
                </c:pt>
                <c:pt idx="238">
                  <c:v>0.15899581589958192</c:v>
                </c:pt>
                <c:pt idx="239">
                  <c:v>0.15833333333333374</c:v>
                </c:pt>
                <c:pt idx="240">
                  <c:v>0.15767634854771811</c:v>
                </c:pt>
                <c:pt idx="241">
                  <c:v>0.15702479338843003</c:v>
                </c:pt>
                <c:pt idx="242">
                  <c:v>0.15637860082304528</c:v>
                </c:pt>
                <c:pt idx="243">
                  <c:v>0.15573770491803279</c:v>
                </c:pt>
                <c:pt idx="244">
                  <c:v>0.15510204081632703</c:v>
                </c:pt>
                <c:pt idx="245">
                  <c:v>0.15447154471544741</c:v>
                </c:pt>
                <c:pt idx="246">
                  <c:v>0.15384615384615427</c:v>
                </c:pt>
                <c:pt idx="247">
                  <c:v>0.15322580645161291</c:v>
                </c:pt>
                <c:pt idx="248">
                  <c:v>0.15261044176706881</c:v>
                </c:pt>
                <c:pt idx="249">
                  <c:v>0.15200000000000025</c:v>
                </c:pt>
                <c:pt idx="250">
                  <c:v>0.15139442231075698</c:v>
                </c:pt>
                <c:pt idx="251">
                  <c:v>0.15079365079365079</c:v>
                </c:pt>
                <c:pt idx="252">
                  <c:v>0.15019762845849804</c:v>
                </c:pt>
                <c:pt idx="253">
                  <c:v>0.14960629921259844</c:v>
                </c:pt>
                <c:pt idx="254">
                  <c:v>0.15294117647058841</c:v>
                </c:pt>
                <c:pt idx="255">
                  <c:v>0.15234375000000028</c:v>
                </c:pt>
                <c:pt idx="256">
                  <c:v>0.1517509727626459</c:v>
                </c:pt>
                <c:pt idx="257">
                  <c:v>0.15503875968992278</c:v>
                </c:pt>
                <c:pt idx="258">
                  <c:v>0.15444015444015483</c:v>
                </c:pt>
                <c:pt idx="259">
                  <c:v>0.15384615384615427</c:v>
                </c:pt>
                <c:pt idx="260">
                  <c:v>0.1532567049808429</c:v>
                </c:pt>
                <c:pt idx="261">
                  <c:v>0.15267175572519084</c:v>
                </c:pt>
                <c:pt idx="262">
                  <c:v>0.15209125475285201</c:v>
                </c:pt>
                <c:pt idx="263">
                  <c:v>0.15151515151515196</c:v>
                </c:pt>
                <c:pt idx="264">
                  <c:v>0.15094339622641562</c:v>
                </c:pt>
                <c:pt idx="265">
                  <c:v>0.1503759398496243</c:v>
                </c:pt>
                <c:pt idx="266">
                  <c:v>0.15355805243445694</c:v>
                </c:pt>
                <c:pt idx="267">
                  <c:v>0.15671641791044819</c:v>
                </c:pt>
                <c:pt idx="268">
                  <c:v>0.15613382899628253</c:v>
                </c:pt>
                <c:pt idx="269">
                  <c:v>0.15555555555555556</c:v>
                </c:pt>
                <c:pt idx="270">
                  <c:v>0.1586715867158672</c:v>
                </c:pt>
                <c:pt idx="271">
                  <c:v>0.15808823529411792</c:v>
                </c:pt>
                <c:pt idx="272">
                  <c:v>0.15750915750915781</c:v>
                </c:pt>
                <c:pt idx="273">
                  <c:v>0.15693430656934368</c:v>
                </c:pt>
                <c:pt idx="274">
                  <c:v>0.1563636363636364</c:v>
                </c:pt>
                <c:pt idx="275">
                  <c:v>0.15579710144927586</c:v>
                </c:pt>
                <c:pt idx="276">
                  <c:v>0.1552346570397112</c:v>
                </c:pt>
                <c:pt idx="277">
                  <c:v>0.15467625899280579</c:v>
                </c:pt>
                <c:pt idx="278">
                  <c:v>0.15412186379928319</c:v>
                </c:pt>
                <c:pt idx="279">
                  <c:v>0.15714285714285742</c:v>
                </c:pt>
                <c:pt idx="280">
                  <c:v>0.15658362989323843</c:v>
                </c:pt>
                <c:pt idx="281">
                  <c:v>0.15602836879432669</c:v>
                </c:pt>
                <c:pt idx="282">
                  <c:v>0.15547703180212089</c:v>
                </c:pt>
                <c:pt idx="283">
                  <c:v>0.15492957746478872</c:v>
                </c:pt>
                <c:pt idx="284">
                  <c:v>0.15438596491228071</c:v>
                </c:pt>
                <c:pt idx="285">
                  <c:v>0.15384615384615427</c:v>
                </c:pt>
                <c:pt idx="286">
                  <c:v>0.15331010452961671</c:v>
                </c:pt>
                <c:pt idx="287">
                  <c:v>0.15277777777777779</c:v>
                </c:pt>
                <c:pt idx="288">
                  <c:v>0.15570934256055402</c:v>
                </c:pt>
                <c:pt idx="289">
                  <c:v>0.15517241379310345</c:v>
                </c:pt>
                <c:pt idx="290">
                  <c:v>0.15463917525773196</c:v>
                </c:pt>
                <c:pt idx="291">
                  <c:v>0.15410958904109617</c:v>
                </c:pt>
                <c:pt idx="292">
                  <c:v>0.15358361774744056</c:v>
                </c:pt>
                <c:pt idx="293">
                  <c:v>0.15306122448979623</c:v>
                </c:pt>
                <c:pt idx="294">
                  <c:v>0.15593220338983096</c:v>
                </c:pt>
                <c:pt idx="295">
                  <c:v>0.15540540540540596</c:v>
                </c:pt>
                <c:pt idx="296">
                  <c:v>0.15488215488215523</c:v>
                </c:pt>
                <c:pt idx="297">
                  <c:v>0.15436241610738302</c:v>
                </c:pt>
                <c:pt idx="298">
                  <c:v>0.15384615384615427</c:v>
                </c:pt>
                <c:pt idx="299">
                  <c:v>0.15333333333333374</c:v>
                </c:pt>
                <c:pt idx="300">
                  <c:v>0.15282392026578068</c:v>
                </c:pt>
                <c:pt idx="301">
                  <c:v>0.15231788079470243</c:v>
                </c:pt>
                <c:pt idx="302">
                  <c:v>0.15181518151815218</c:v>
                </c:pt>
                <c:pt idx="303">
                  <c:v>0.15131578947368421</c:v>
                </c:pt>
                <c:pt idx="304">
                  <c:v>0.1508196721311478</c:v>
                </c:pt>
                <c:pt idx="305">
                  <c:v>0.15032679738562091</c:v>
                </c:pt>
                <c:pt idx="306">
                  <c:v>0.14983713355048914</c:v>
                </c:pt>
                <c:pt idx="307">
                  <c:v>0.14935064935064932</c:v>
                </c:pt>
                <c:pt idx="308">
                  <c:v>0.15210355987055016</c:v>
                </c:pt>
                <c:pt idx="309">
                  <c:v>0.15161290322580645</c:v>
                </c:pt>
                <c:pt idx="310">
                  <c:v>0.15112540192926044</c:v>
                </c:pt>
                <c:pt idx="311">
                  <c:v>0.15064102564102574</c:v>
                </c:pt>
                <c:pt idx="312">
                  <c:v>0.15335463258785967</c:v>
                </c:pt>
                <c:pt idx="313">
                  <c:v>0.15286624203821683</c:v>
                </c:pt>
                <c:pt idx="314">
                  <c:v>0.15238095238095239</c:v>
                </c:pt>
                <c:pt idx="315">
                  <c:v>0.15189873417721569</c:v>
                </c:pt>
                <c:pt idx="316">
                  <c:v>0.15141955835962176</c:v>
                </c:pt>
                <c:pt idx="317">
                  <c:v>0.15408805031446574</c:v>
                </c:pt>
                <c:pt idx="318">
                  <c:v>0.15673981191222619</c:v>
                </c:pt>
                <c:pt idx="319">
                  <c:v>0.15625000000000028</c:v>
                </c:pt>
                <c:pt idx="320">
                  <c:v>0.15887850467289721</c:v>
                </c:pt>
                <c:pt idx="321">
                  <c:v>0.1583850931677023</c:v>
                </c:pt>
                <c:pt idx="322">
                  <c:v>0.15789473684210581</c:v>
                </c:pt>
                <c:pt idx="323">
                  <c:v>0.15740740740740813</c:v>
                </c:pt>
                <c:pt idx="324">
                  <c:v>0.15692307692307692</c:v>
                </c:pt>
                <c:pt idx="325">
                  <c:v>0.15644171779141158</c:v>
                </c:pt>
                <c:pt idx="326">
                  <c:v>0.15596330275229436</c:v>
                </c:pt>
                <c:pt idx="327">
                  <c:v>0.15548780487804903</c:v>
                </c:pt>
                <c:pt idx="328">
                  <c:v>0.15805471124620071</c:v>
                </c:pt>
                <c:pt idx="329">
                  <c:v>0.15757575757575756</c:v>
                </c:pt>
                <c:pt idx="330">
                  <c:v>0.15709969788519695</c:v>
                </c:pt>
                <c:pt idx="331">
                  <c:v>0.15662650602409639</c:v>
                </c:pt>
                <c:pt idx="332">
                  <c:v>0.15615615615615641</c:v>
                </c:pt>
                <c:pt idx="333">
                  <c:v>0.15868263473053892</c:v>
                </c:pt>
                <c:pt idx="334">
                  <c:v>0.16119402985074641</c:v>
                </c:pt>
                <c:pt idx="335">
                  <c:v>0.16071428571428614</c:v>
                </c:pt>
                <c:pt idx="336">
                  <c:v>0.16320474777448096</c:v>
                </c:pt>
                <c:pt idx="337">
                  <c:v>0.16272189349112473</c:v>
                </c:pt>
                <c:pt idx="338">
                  <c:v>0.16224188790560493</c:v>
                </c:pt>
                <c:pt idx="339">
                  <c:v>0.16470588235294165</c:v>
                </c:pt>
                <c:pt idx="340">
                  <c:v>0.16422287390029341</c:v>
                </c:pt>
                <c:pt idx="341">
                  <c:v>0.16374269005847994</c:v>
                </c:pt>
                <c:pt idx="342">
                  <c:v>0.16618075801749296</c:v>
                </c:pt>
                <c:pt idx="343">
                  <c:v>0.16569767441860456</c:v>
                </c:pt>
                <c:pt idx="344">
                  <c:v>0.16521739130434829</c:v>
                </c:pt>
                <c:pt idx="345">
                  <c:v>0.16473988439306403</c:v>
                </c:pt>
                <c:pt idx="346">
                  <c:v>0.16426512968299756</c:v>
                </c:pt>
                <c:pt idx="347">
                  <c:v>0.16379310344827613</c:v>
                </c:pt>
                <c:pt idx="348">
                  <c:v>0.16332378223495692</c:v>
                </c:pt>
                <c:pt idx="349">
                  <c:v>0.16571428571428615</c:v>
                </c:pt>
                <c:pt idx="350">
                  <c:v>0.16524216524216565</c:v>
                </c:pt>
                <c:pt idx="351">
                  <c:v>0.16477272727272729</c:v>
                </c:pt>
                <c:pt idx="352">
                  <c:v>0.16430594900849887</c:v>
                </c:pt>
                <c:pt idx="353">
                  <c:v>0.16384180790960443</c:v>
                </c:pt>
                <c:pt idx="354">
                  <c:v>0.16338028169014107</c:v>
                </c:pt>
                <c:pt idx="355">
                  <c:v>0.16292134831460692</c:v>
                </c:pt>
                <c:pt idx="356">
                  <c:v>0.16246498599439829</c:v>
                </c:pt>
                <c:pt idx="357">
                  <c:v>0.16201117318435779</c:v>
                </c:pt>
                <c:pt idx="358">
                  <c:v>0.16155988857938758</c:v>
                </c:pt>
                <c:pt idx="359">
                  <c:v>0.16111111111111137</c:v>
                </c:pt>
                <c:pt idx="360">
                  <c:v>0.16066481994459825</c:v>
                </c:pt>
                <c:pt idx="361">
                  <c:v>0.16022099447513843</c:v>
                </c:pt>
                <c:pt idx="362">
                  <c:v>0.16253443526170838</c:v>
                </c:pt>
                <c:pt idx="363">
                  <c:v>0.16483516483516525</c:v>
                </c:pt>
                <c:pt idx="364">
                  <c:v>0.16438356164383552</c:v>
                </c:pt>
                <c:pt idx="365">
                  <c:v>0.16393442622950821</c:v>
                </c:pt>
                <c:pt idx="366">
                  <c:v>0.16348773841961872</c:v>
                </c:pt>
                <c:pt idx="367">
                  <c:v>0.16304347826086987</c:v>
                </c:pt>
                <c:pt idx="368">
                  <c:v>0.16260162601626021</c:v>
                </c:pt>
                <c:pt idx="369">
                  <c:v>0.16216216216216264</c:v>
                </c:pt>
                <c:pt idx="370">
                  <c:v>0.16172506738544495</c:v>
                </c:pt>
                <c:pt idx="371">
                  <c:v>0.16129032258064543</c:v>
                </c:pt>
                <c:pt idx="372">
                  <c:v>0.16085790884718523</c:v>
                </c:pt>
                <c:pt idx="373">
                  <c:v>0.16042780748663138</c:v>
                </c:pt>
                <c:pt idx="374">
                  <c:v>0.16000000000000017</c:v>
                </c:pt>
                <c:pt idx="375">
                  <c:v>0.15957446808510664</c:v>
                </c:pt>
                <c:pt idx="376">
                  <c:v>0.15915119363395225</c:v>
                </c:pt>
                <c:pt idx="377">
                  <c:v>0.15873015873015894</c:v>
                </c:pt>
                <c:pt idx="378">
                  <c:v>0.15831134564643856</c:v>
                </c:pt>
                <c:pt idx="379">
                  <c:v>0.15789473684210581</c:v>
                </c:pt>
                <c:pt idx="380">
                  <c:v>0.15748031496063017</c:v>
                </c:pt>
                <c:pt idx="381">
                  <c:v>0.15706806282722577</c:v>
                </c:pt>
                <c:pt idx="382">
                  <c:v>0.15665796344647548</c:v>
                </c:pt>
                <c:pt idx="383">
                  <c:v>0.15625000000000028</c:v>
                </c:pt>
                <c:pt idx="384">
                  <c:v>0.15584415584415612</c:v>
                </c:pt>
                <c:pt idx="385">
                  <c:v>0.15544041450777271</c:v>
                </c:pt>
                <c:pt idx="386">
                  <c:v>0.15503875968992278</c:v>
                </c:pt>
                <c:pt idx="387">
                  <c:v>0.15463917525773196</c:v>
                </c:pt>
                <c:pt idx="388">
                  <c:v>0.15424164524421594</c:v>
                </c:pt>
                <c:pt idx="389">
                  <c:v>0.15384615384615427</c:v>
                </c:pt>
                <c:pt idx="390">
                  <c:v>0.15345268542199536</c:v>
                </c:pt>
                <c:pt idx="391">
                  <c:v>0.15306122448979623</c:v>
                </c:pt>
                <c:pt idx="392">
                  <c:v>0.15521628498727799</c:v>
                </c:pt>
                <c:pt idx="393">
                  <c:v>0.15482233502538098</c:v>
                </c:pt>
                <c:pt idx="394">
                  <c:v>0.15696202531645598</c:v>
                </c:pt>
                <c:pt idx="395">
                  <c:v>0.15656565656565671</c:v>
                </c:pt>
                <c:pt idx="396">
                  <c:v>0.15617128463476071</c:v>
                </c:pt>
                <c:pt idx="397">
                  <c:v>0.1557788944723624</c:v>
                </c:pt>
                <c:pt idx="398">
                  <c:v>0.15789473684210581</c:v>
                </c:pt>
                <c:pt idx="399">
                  <c:v>0.15750000000000028</c:v>
                </c:pt>
                <c:pt idx="400">
                  <c:v>0.15960099750623483</c:v>
                </c:pt>
                <c:pt idx="401">
                  <c:v>0.15920398009950282</c:v>
                </c:pt>
                <c:pt idx="402">
                  <c:v>0.15880893300248186</c:v>
                </c:pt>
                <c:pt idx="403">
                  <c:v>0.16089108910891106</c:v>
                </c:pt>
                <c:pt idx="404">
                  <c:v>0.16049382716049432</c:v>
                </c:pt>
                <c:pt idx="405">
                  <c:v>0.16009852216748796</c:v>
                </c:pt>
                <c:pt idx="406">
                  <c:v>0.15970515970515994</c:v>
                </c:pt>
                <c:pt idx="407">
                  <c:v>0.16176470588235345</c:v>
                </c:pt>
                <c:pt idx="408">
                  <c:v>0.16136919315403464</c:v>
                </c:pt>
                <c:pt idx="409">
                  <c:v>0.16097560975609784</c:v>
                </c:pt>
                <c:pt idx="410">
                  <c:v>0.16058394160583941</c:v>
                </c:pt>
                <c:pt idx="411">
                  <c:v>0.16019417475728187</c:v>
                </c:pt>
                <c:pt idx="412">
                  <c:v>0.15980629539951574</c:v>
                </c:pt>
                <c:pt idx="413">
                  <c:v>0.15942028985507301</c:v>
                </c:pt>
                <c:pt idx="414">
                  <c:v>0.15903614457831375</c:v>
                </c:pt>
                <c:pt idx="415">
                  <c:v>0.1586538461538462</c:v>
                </c:pt>
                <c:pt idx="416">
                  <c:v>0.16067146282973621</c:v>
                </c:pt>
                <c:pt idx="417">
                  <c:v>0.16028708133971309</c:v>
                </c:pt>
                <c:pt idx="418">
                  <c:v>0.15990453460620563</c:v>
                </c:pt>
                <c:pt idx="419">
                  <c:v>0.15952380952380951</c:v>
                </c:pt>
                <c:pt idx="420">
                  <c:v>0.1615201900237529</c:v>
                </c:pt>
                <c:pt idx="421">
                  <c:v>0.16113744075829425</c:v>
                </c:pt>
                <c:pt idx="422">
                  <c:v>0.16312056737588632</c:v>
                </c:pt>
                <c:pt idx="423">
                  <c:v>0.16509433962264194</c:v>
                </c:pt>
                <c:pt idx="424">
                  <c:v>0.16705882352941198</c:v>
                </c:pt>
                <c:pt idx="425">
                  <c:v>0.16666666666666671</c:v>
                </c:pt>
                <c:pt idx="426">
                  <c:v>0.16627634660421561</c:v>
                </c:pt>
                <c:pt idx="427">
                  <c:v>0.16588785046728996</c:v>
                </c:pt>
                <c:pt idx="428">
                  <c:v>0.16550116550116595</c:v>
                </c:pt>
                <c:pt idx="429">
                  <c:v>0.16511627906976761</c:v>
                </c:pt>
                <c:pt idx="430">
                  <c:v>0.16473317865429257</c:v>
                </c:pt>
                <c:pt idx="431">
                  <c:v>0.16435185185185194</c:v>
                </c:pt>
                <c:pt idx="432">
                  <c:v>0.16397228637413433</c:v>
                </c:pt>
                <c:pt idx="433">
                  <c:v>0.16359447004608324</c:v>
                </c:pt>
                <c:pt idx="434">
                  <c:v>0.16551724137931079</c:v>
                </c:pt>
                <c:pt idx="435">
                  <c:v>0.16513761467889901</c:v>
                </c:pt>
                <c:pt idx="436">
                  <c:v>0.16475972540045783</c:v>
                </c:pt>
                <c:pt idx="437">
                  <c:v>0.16438356164383552</c:v>
                </c:pt>
                <c:pt idx="438">
                  <c:v>0.16400911161731244</c:v>
                </c:pt>
                <c:pt idx="439">
                  <c:v>0.16363636363636402</c:v>
                </c:pt>
                <c:pt idx="440">
                  <c:v>0.16326530612244955</c:v>
                </c:pt>
                <c:pt idx="441">
                  <c:v>0.1628959276018099</c:v>
                </c:pt>
                <c:pt idx="442">
                  <c:v>0.16252821670428891</c:v>
                </c:pt>
                <c:pt idx="443">
                  <c:v>0.16216216216216264</c:v>
                </c:pt>
                <c:pt idx="444">
                  <c:v>0.16179775280898895</c:v>
                </c:pt>
                <c:pt idx="445">
                  <c:v>0.16143497757847564</c:v>
                </c:pt>
                <c:pt idx="446">
                  <c:v>0.16107382550335569</c:v>
                </c:pt>
                <c:pt idx="447">
                  <c:v>0.16071428571428614</c:v>
                </c:pt>
                <c:pt idx="448">
                  <c:v>0.16035634743875279</c:v>
                </c:pt>
                <c:pt idx="449">
                  <c:v>0.16000000000000017</c:v>
                </c:pt>
                <c:pt idx="450">
                  <c:v>0.15964523281596518</c:v>
                </c:pt>
                <c:pt idx="451">
                  <c:v>0.15929203539823059</c:v>
                </c:pt>
                <c:pt idx="452">
                  <c:v>0.16114790286975733</c:v>
                </c:pt>
                <c:pt idx="453">
                  <c:v>0.16299559471365641</c:v>
                </c:pt>
                <c:pt idx="454">
                  <c:v>0.16483516483516525</c:v>
                </c:pt>
                <c:pt idx="455">
                  <c:v>0.16447368421052641</c:v>
                </c:pt>
                <c:pt idx="456">
                  <c:v>0.16411378555798731</c:v>
                </c:pt>
                <c:pt idx="457">
                  <c:v>0.16593886462882118</c:v>
                </c:pt>
                <c:pt idx="458">
                  <c:v>0.16775599128540347</c:v>
                </c:pt>
                <c:pt idx="459">
                  <c:v>0.16956521739130478</c:v>
                </c:pt>
                <c:pt idx="460">
                  <c:v>0.16919739696312402</c:v>
                </c:pt>
                <c:pt idx="461">
                  <c:v>0.16883116883116922</c:v>
                </c:pt>
                <c:pt idx="462">
                  <c:v>0.16846652267818571</c:v>
                </c:pt>
                <c:pt idx="463">
                  <c:v>0.16810344827586243</c:v>
                </c:pt>
                <c:pt idx="464">
                  <c:v>0.16989247311827987</c:v>
                </c:pt>
                <c:pt idx="465">
                  <c:v>0.16952789699570836</c:v>
                </c:pt>
                <c:pt idx="466">
                  <c:v>0.16916488222698092</c:v>
                </c:pt>
                <c:pt idx="467">
                  <c:v>0.16880341880341901</c:v>
                </c:pt>
                <c:pt idx="468">
                  <c:v>0.16844349680170648</c:v>
                </c:pt>
                <c:pt idx="469">
                  <c:v>0.16808510638297908</c:v>
                </c:pt>
                <c:pt idx="470">
                  <c:v>0.16772823779193263</c:v>
                </c:pt>
                <c:pt idx="471">
                  <c:v>0.16949152542372894</c:v>
                </c:pt>
                <c:pt idx="472">
                  <c:v>0.17124735729386917</c:v>
                </c:pt>
                <c:pt idx="473">
                  <c:v>0.17299578059071768</c:v>
                </c:pt>
                <c:pt idx="474">
                  <c:v>0.17263157894736839</c:v>
                </c:pt>
                <c:pt idx="475">
                  <c:v>0.17226890756302551</c:v>
                </c:pt>
                <c:pt idx="476">
                  <c:v>0.17190775681341741</c:v>
                </c:pt>
                <c:pt idx="477">
                  <c:v>0.17364016736401675</c:v>
                </c:pt>
                <c:pt idx="478">
                  <c:v>0.17327766179540721</c:v>
                </c:pt>
                <c:pt idx="479">
                  <c:v>0.17291666666666691</c:v>
                </c:pt>
                <c:pt idx="480">
                  <c:v>0.17255717255717296</c:v>
                </c:pt>
                <c:pt idx="481">
                  <c:v>0.17219917012448141</c:v>
                </c:pt>
                <c:pt idx="482">
                  <c:v>0.17184265010351968</c:v>
                </c:pt>
                <c:pt idx="483">
                  <c:v>0.17148760330578514</c:v>
                </c:pt>
                <c:pt idx="484">
                  <c:v>0.17319587628865937</c:v>
                </c:pt>
                <c:pt idx="485">
                  <c:v>0.17489711934156379</c:v>
                </c:pt>
                <c:pt idx="486">
                  <c:v>0.17453798767967146</c:v>
                </c:pt>
                <c:pt idx="487">
                  <c:v>0.17418032786885237</c:v>
                </c:pt>
                <c:pt idx="488">
                  <c:v>0.17382413087934592</c:v>
                </c:pt>
                <c:pt idx="489">
                  <c:v>0.17346938775510257</c:v>
                </c:pt>
                <c:pt idx="490">
                  <c:v>0.17311608961303471</c:v>
                </c:pt>
                <c:pt idx="491">
                  <c:v>0.17479674796748007</c:v>
                </c:pt>
                <c:pt idx="492">
                  <c:v>0.17444219066937169</c:v>
                </c:pt>
                <c:pt idx="493">
                  <c:v>0.17408906882591094</c:v>
                </c:pt>
                <c:pt idx="494">
                  <c:v>0.17373737373737419</c:v>
                </c:pt>
                <c:pt idx="495">
                  <c:v>0.17338709677419387</c:v>
                </c:pt>
                <c:pt idx="496">
                  <c:v>0.17303822937625754</c:v>
                </c:pt>
                <c:pt idx="497">
                  <c:v>0.17469879518072323</c:v>
                </c:pt>
                <c:pt idx="498">
                  <c:v>0.17635270541082171</c:v>
                </c:pt>
                <c:pt idx="499">
                  <c:v>0.17800000000000021</c:v>
                </c:pt>
                <c:pt idx="500">
                  <c:v>0.1776447105788424</c:v>
                </c:pt>
                <c:pt idx="501">
                  <c:v>0.17928286852589673</c:v>
                </c:pt>
                <c:pt idx="502">
                  <c:v>0.17892644135188901</c:v>
                </c:pt>
                <c:pt idx="503">
                  <c:v>0.17857142857142899</c:v>
                </c:pt>
                <c:pt idx="504">
                  <c:v>0.18019801980198041</c:v>
                </c:pt>
                <c:pt idx="505">
                  <c:v>0.18181818181818224</c:v>
                </c:pt>
                <c:pt idx="506">
                  <c:v>0.1814595660749507</c:v>
                </c:pt>
                <c:pt idx="507">
                  <c:v>0.18110236220472442</c:v>
                </c:pt>
                <c:pt idx="508">
                  <c:v>0.18074656188605145</c:v>
                </c:pt>
                <c:pt idx="509">
                  <c:v>0.18039215686274546</c:v>
                </c:pt>
                <c:pt idx="510">
                  <c:v>0.18003913894324874</c:v>
                </c:pt>
                <c:pt idx="511">
                  <c:v>0.1796875</c:v>
                </c:pt>
                <c:pt idx="512">
                  <c:v>0.17933723196881091</c:v>
                </c:pt>
                <c:pt idx="513">
                  <c:v>0.17898832684824931</c:v>
                </c:pt>
                <c:pt idx="514">
                  <c:v>0.17864077669902911</c:v>
                </c:pt>
                <c:pt idx="515">
                  <c:v>0.17829457364341086</c:v>
                </c:pt>
                <c:pt idx="516">
                  <c:v>0.17794970986460382</c:v>
                </c:pt>
                <c:pt idx="517">
                  <c:v>0.17760617760617761</c:v>
                </c:pt>
                <c:pt idx="518">
                  <c:v>0.17726396917148401</c:v>
                </c:pt>
                <c:pt idx="519">
                  <c:v>0.17692307692307688</c:v>
                </c:pt>
                <c:pt idx="520">
                  <c:v>0.1785028790786948</c:v>
                </c:pt>
                <c:pt idx="521">
                  <c:v>0.17816091954023014</c:v>
                </c:pt>
                <c:pt idx="522">
                  <c:v>0.17782026768642478</c:v>
                </c:pt>
                <c:pt idx="523">
                  <c:v>0.17748091603053434</c:v>
                </c:pt>
                <c:pt idx="524">
                  <c:v>0.17714285714285721</c:v>
                </c:pt>
                <c:pt idx="525">
                  <c:v>0.17870722433460076</c:v>
                </c:pt>
                <c:pt idx="526">
                  <c:v>0.17836812144212569</c:v>
                </c:pt>
                <c:pt idx="527">
                  <c:v>0.17803030303030343</c:v>
                </c:pt>
                <c:pt idx="528">
                  <c:v>0.17769376181474481</c:v>
                </c:pt>
                <c:pt idx="529">
                  <c:v>0.17924528301886836</c:v>
                </c:pt>
                <c:pt idx="530">
                  <c:v>0.17890772128060264</c:v>
                </c:pt>
                <c:pt idx="531">
                  <c:v>0.17857142857142899</c:v>
                </c:pt>
                <c:pt idx="532">
                  <c:v>0.17823639774859323</c:v>
                </c:pt>
                <c:pt idx="533">
                  <c:v>0.17790262172284643</c:v>
                </c:pt>
                <c:pt idx="534">
                  <c:v>0.17757009345794394</c:v>
                </c:pt>
                <c:pt idx="535">
                  <c:v>0.17723880597014929</c:v>
                </c:pt>
                <c:pt idx="536">
                  <c:v>0.17690875232774694</c:v>
                </c:pt>
                <c:pt idx="537">
                  <c:v>0.17657992565055736</c:v>
                </c:pt>
                <c:pt idx="538">
                  <c:v>0.17625231910946229</c:v>
                </c:pt>
                <c:pt idx="539">
                  <c:v>0.17592592592592593</c:v>
                </c:pt>
                <c:pt idx="540">
                  <c:v>0.1756007393715342</c:v>
                </c:pt>
                <c:pt idx="541">
                  <c:v>0.17527675276752774</c:v>
                </c:pt>
                <c:pt idx="542">
                  <c:v>0.17679558011049776</c:v>
                </c:pt>
                <c:pt idx="543">
                  <c:v>0.17830882352941191</c:v>
                </c:pt>
                <c:pt idx="544">
                  <c:v>0.17798165137614691</c:v>
                </c:pt>
                <c:pt idx="545">
                  <c:v>0.17765567765567739</c:v>
                </c:pt>
                <c:pt idx="546">
                  <c:v>0.17733089579524691</c:v>
                </c:pt>
                <c:pt idx="547">
                  <c:v>0.17700729927007328</c:v>
                </c:pt>
                <c:pt idx="548">
                  <c:v>0.1766848816029144</c:v>
                </c:pt>
                <c:pt idx="549">
                  <c:v>0.17636363636363636</c:v>
                </c:pt>
                <c:pt idx="550">
                  <c:v>0.17785843920145217</c:v>
                </c:pt>
                <c:pt idx="551">
                  <c:v>0.17753623188405832</c:v>
                </c:pt>
                <c:pt idx="552">
                  <c:v>0.17902350813743248</c:v>
                </c:pt>
                <c:pt idx="553">
                  <c:v>0.17870036101083062</c:v>
                </c:pt>
                <c:pt idx="554">
                  <c:v>0.17837837837837839</c:v>
                </c:pt>
                <c:pt idx="555">
                  <c:v>0.17985611510791374</c:v>
                </c:pt>
                <c:pt idx="556">
                  <c:v>0.17953321364452424</c:v>
                </c:pt>
                <c:pt idx="557">
                  <c:v>0.17921146953405051</c:v>
                </c:pt>
                <c:pt idx="558">
                  <c:v>0.17889087656529548</c:v>
                </c:pt>
                <c:pt idx="559">
                  <c:v>0.17857142857142899</c:v>
                </c:pt>
                <c:pt idx="560">
                  <c:v>0.18003565062388588</c:v>
                </c:pt>
                <c:pt idx="561">
                  <c:v>0.17971530249110379</c:v>
                </c:pt>
                <c:pt idx="562">
                  <c:v>0.17939609236234502</c:v>
                </c:pt>
                <c:pt idx="563">
                  <c:v>0.18085106382978725</c:v>
                </c:pt>
                <c:pt idx="564">
                  <c:v>0.18053097345132776</c:v>
                </c:pt>
                <c:pt idx="565">
                  <c:v>0.18021201413427598</c:v>
                </c:pt>
                <c:pt idx="566">
                  <c:v>0.17989417989417991</c:v>
                </c:pt>
                <c:pt idx="567">
                  <c:v>0.1795774647887324</c:v>
                </c:pt>
                <c:pt idx="568">
                  <c:v>0.17926186291739929</c:v>
                </c:pt>
                <c:pt idx="569">
                  <c:v>0.17894736842105308</c:v>
                </c:pt>
                <c:pt idx="570">
                  <c:v>0.1786339754816112</c:v>
                </c:pt>
                <c:pt idx="571">
                  <c:v>0.17832167832167817</c:v>
                </c:pt>
                <c:pt idx="572">
                  <c:v>0.17801047120418848</c:v>
                </c:pt>
                <c:pt idx="573">
                  <c:v>0.17770034843205607</c:v>
                </c:pt>
                <c:pt idx="574">
                  <c:v>0.17913043478260901</c:v>
                </c:pt>
                <c:pt idx="575">
                  <c:v>0.17881944444444497</c:v>
                </c:pt>
                <c:pt idx="576">
                  <c:v>0.17850953206239226</c:v>
                </c:pt>
                <c:pt idx="577">
                  <c:v>0.17820069204152278</c:v>
                </c:pt>
                <c:pt idx="578">
                  <c:v>0.17789291882556141</c:v>
                </c:pt>
                <c:pt idx="579">
                  <c:v>0.17758620689655191</c:v>
                </c:pt>
                <c:pt idx="580">
                  <c:v>0.1772805507745267</c:v>
                </c:pt>
                <c:pt idx="581">
                  <c:v>0.17697594501718242</c:v>
                </c:pt>
                <c:pt idx="582">
                  <c:v>0.17667238421955378</c:v>
                </c:pt>
                <c:pt idx="583">
                  <c:v>0.17808219178082227</c:v>
                </c:pt>
                <c:pt idx="584">
                  <c:v>0.17777777777777778</c:v>
                </c:pt>
                <c:pt idx="585">
                  <c:v>0.17747440273037576</c:v>
                </c:pt>
                <c:pt idx="586">
                  <c:v>0.17717206132879038</c:v>
                </c:pt>
                <c:pt idx="587">
                  <c:v>0.17687074829931967</c:v>
                </c:pt>
                <c:pt idx="588">
                  <c:v>0.1765704584040747</c:v>
                </c:pt>
                <c:pt idx="589">
                  <c:v>0.17627118644067796</c:v>
                </c:pt>
                <c:pt idx="590">
                  <c:v>0.17766497461928935</c:v>
                </c:pt>
                <c:pt idx="591">
                  <c:v>0.17736486486486491</c:v>
                </c:pt>
                <c:pt idx="592">
                  <c:v>0.17875210792580101</c:v>
                </c:pt>
                <c:pt idx="593">
                  <c:v>0.17845117845117844</c:v>
                </c:pt>
                <c:pt idx="594">
                  <c:v>0.17815126050420171</c:v>
                </c:pt>
                <c:pt idx="595">
                  <c:v>0.17785234899328858</c:v>
                </c:pt>
                <c:pt idx="596">
                  <c:v>0.17922948073701891</c:v>
                </c:pt>
                <c:pt idx="597">
                  <c:v>0.17892976588628795</c:v>
                </c:pt>
                <c:pt idx="598">
                  <c:v>0.17863105175292196</c:v>
                </c:pt>
                <c:pt idx="599">
                  <c:v>0.17833333333333368</c:v>
                </c:pt>
                <c:pt idx="600">
                  <c:v>0.17803660565723822</c:v>
                </c:pt>
                <c:pt idx="601">
                  <c:v>0.17774086378737586</c:v>
                </c:pt>
                <c:pt idx="602">
                  <c:v>0.1774461028192377</c:v>
                </c:pt>
                <c:pt idx="603">
                  <c:v>0.17715231788079491</c:v>
                </c:pt>
                <c:pt idx="604">
                  <c:v>0.17851239669421518</c:v>
                </c:pt>
                <c:pt idx="605">
                  <c:v>0.17986798679867991</c:v>
                </c:pt>
                <c:pt idx="606">
                  <c:v>0.17957166392092258</c:v>
                </c:pt>
                <c:pt idx="607">
                  <c:v>0.17927631578947398</c:v>
                </c:pt>
                <c:pt idx="608">
                  <c:v>0.17898193760262757</c:v>
                </c:pt>
                <c:pt idx="609">
                  <c:v>0.18032786885245924</c:v>
                </c:pt>
                <c:pt idx="610">
                  <c:v>0.18003273322422286</c:v>
                </c:pt>
                <c:pt idx="611">
                  <c:v>0.17973856209150341</c:v>
                </c:pt>
                <c:pt idx="612">
                  <c:v>0.17944535073409523</c:v>
                </c:pt>
                <c:pt idx="613">
                  <c:v>0.17915309446254071</c:v>
                </c:pt>
                <c:pt idx="614">
                  <c:v>0.18048780487804891</c:v>
                </c:pt>
                <c:pt idx="615">
                  <c:v>0.18181818181818224</c:v>
                </c:pt>
                <c:pt idx="616">
                  <c:v>0.18152350081037291</c:v>
                </c:pt>
                <c:pt idx="617">
                  <c:v>0.18122977346278321</c:v>
                </c:pt>
                <c:pt idx="618">
                  <c:v>0.18255250403877218</c:v>
                </c:pt>
                <c:pt idx="619">
                  <c:v>0.18225806451612947</c:v>
                </c:pt>
                <c:pt idx="620">
                  <c:v>0.18357487922705315</c:v>
                </c:pt>
                <c:pt idx="621">
                  <c:v>0.18327974276527359</c:v>
                </c:pt>
                <c:pt idx="622">
                  <c:v>0.18298555377207099</c:v>
                </c:pt>
                <c:pt idx="623">
                  <c:v>0.18269230769230801</c:v>
                </c:pt>
                <c:pt idx="624">
                  <c:v>0.18240000000000031</c:v>
                </c:pt>
                <c:pt idx="625">
                  <c:v>0.18210862619808307</c:v>
                </c:pt>
                <c:pt idx="626">
                  <c:v>0.18341307814992075</c:v>
                </c:pt>
                <c:pt idx="627">
                  <c:v>0.18312101910828019</c:v>
                </c:pt>
                <c:pt idx="628">
                  <c:v>0.18282988871224198</c:v>
                </c:pt>
                <c:pt idx="629">
                  <c:v>0.18253968253968281</c:v>
                </c:pt>
                <c:pt idx="630">
                  <c:v>0.18225039619651379</c:v>
                </c:pt>
                <c:pt idx="631">
                  <c:v>0.18196202531645594</c:v>
                </c:pt>
                <c:pt idx="632">
                  <c:v>0.18167456556082148</c:v>
                </c:pt>
                <c:pt idx="633">
                  <c:v>0.18296529968454286</c:v>
                </c:pt>
                <c:pt idx="634">
                  <c:v>0.18267716535433071</c:v>
                </c:pt>
                <c:pt idx="635">
                  <c:v>0.1823899371069185</c:v>
                </c:pt>
                <c:pt idx="636">
                  <c:v>0.18210361067503925</c:v>
                </c:pt>
                <c:pt idx="637">
                  <c:v>0.18181818181818224</c:v>
                </c:pt>
                <c:pt idx="638">
                  <c:v>0.18153364632237901</c:v>
                </c:pt>
                <c:pt idx="639">
                  <c:v>0.18281250000000004</c:v>
                </c:pt>
                <c:pt idx="640">
                  <c:v>0.18252730109204401</c:v>
                </c:pt>
                <c:pt idx="641">
                  <c:v>0.18224299065420599</c:v>
                </c:pt>
                <c:pt idx="642">
                  <c:v>0.18195956454121337</c:v>
                </c:pt>
                <c:pt idx="643">
                  <c:v>0.1816770186335401</c:v>
                </c:pt>
                <c:pt idx="644">
                  <c:v>0.18139534883720987</c:v>
                </c:pt>
                <c:pt idx="645">
                  <c:v>0.1826625386996904</c:v>
                </c:pt>
                <c:pt idx="646">
                  <c:v>0.18238021638330756</c:v>
                </c:pt>
                <c:pt idx="647">
                  <c:v>0.18209876543209919</c:v>
                </c:pt>
                <c:pt idx="648">
                  <c:v>0.18181818181818224</c:v>
                </c:pt>
                <c:pt idx="649">
                  <c:v>0.18153846153846206</c:v>
                </c:pt>
                <c:pt idx="650">
                  <c:v>0.18125960061443941</c:v>
                </c:pt>
                <c:pt idx="651">
                  <c:v>0.18098159509202502</c:v>
                </c:pt>
                <c:pt idx="652">
                  <c:v>0.18070444104134814</c:v>
                </c:pt>
                <c:pt idx="653">
                  <c:v>0.18042813455657541</c:v>
                </c:pt>
                <c:pt idx="654">
                  <c:v>0.18015267175572519</c:v>
                </c:pt>
                <c:pt idx="655">
                  <c:v>0.17987804878048791</c:v>
                </c:pt>
                <c:pt idx="656">
                  <c:v>0.18112633181126381</c:v>
                </c:pt>
                <c:pt idx="657">
                  <c:v>0.18085106382978725</c:v>
                </c:pt>
                <c:pt idx="658">
                  <c:v>0.18209408194233745</c:v>
                </c:pt>
                <c:pt idx="659">
                  <c:v>0.18333333333333368</c:v>
                </c:pt>
                <c:pt idx="660">
                  <c:v>0.1830559757942512</c:v>
                </c:pt>
                <c:pt idx="661">
                  <c:v>0.18277945619335378</c:v>
                </c:pt>
                <c:pt idx="662">
                  <c:v>0.1825037707390649</c:v>
                </c:pt>
                <c:pt idx="663">
                  <c:v>0.18373493975903649</c:v>
                </c:pt>
                <c:pt idx="664">
                  <c:v>0.1834586466165414</c:v>
                </c:pt>
                <c:pt idx="665">
                  <c:v>0.18318318318318341</c:v>
                </c:pt>
                <c:pt idx="666">
                  <c:v>0.18290854572713691</c:v>
                </c:pt>
                <c:pt idx="667">
                  <c:v>0.18263473053892249</c:v>
                </c:pt>
                <c:pt idx="668">
                  <c:v>0.18385650224215247</c:v>
                </c:pt>
                <c:pt idx="669">
                  <c:v>0.18358208955223937</c:v>
                </c:pt>
                <c:pt idx="670">
                  <c:v>0.18479880774962773</c:v>
                </c:pt>
                <c:pt idx="671">
                  <c:v>0.18452380952380953</c:v>
                </c:pt>
                <c:pt idx="672">
                  <c:v>0.184249628528975</c:v>
                </c:pt>
                <c:pt idx="673">
                  <c:v>0.18397626112759682</c:v>
                </c:pt>
                <c:pt idx="674">
                  <c:v>0.1837037037037037</c:v>
                </c:pt>
                <c:pt idx="675">
                  <c:v>0.18343195266272236</c:v>
                </c:pt>
                <c:pt idx="676">
                  <c:v>0.18316100443131489</c:v>
                </c:pt>
                <c:pt idx="677">
                  <c:v>0.18436578171091444</c:v>
                </c:pt>
                <c:pt idx="678">
                  <c:v>0.18556701030927841</c:v>
                </c:pt>
                <c:pt idx="679">
                  <c:v>0.18529411764705891</c:v>
                </c:pt>
                <c:pt idx="680">
                  <c:v>0.18502202643171806</c:v>
                </c:pt>
                <c:pt idx="681">
                  <c:v>0.18475073313783036</c:v>
                </c:pt>
                <c:pt idx="682">
                  <c:v>0.18448023426061494</c:v>
                </c:pt>
                <c:pt idx="683">
                  <c:v>0.18421052631578938</c:v>
                </c:pt>
                <c:pt idx="684">
                  <c:v>0.18394160583941646</c:v>
                </c:pt>
                <c:pt idx="685">
                  <c:v>0.18367346938775511</c:v>
                </c:pt>
                <c:pt idx="686">
                  <c:v>0.18486171761280931</c:v>
                </c:pt>
                <c:pt idx="687">
                  <c:v>0.18459302325581395</c:v>
                </c:pt>
                <c:pt idx="688">
                  <c:v>0.18432510885341091</c:v>
                </c:pt>
                <c:pt idx="689">
                  <c:v>0.18405797101449303</c:v>
                </c:pt>
                <c:pt idx="690">
                  <c:v>0.18379160636758321</c:v>
                </c:pt>
                <c:pt idx="691">
                  <c:v>0.18497109826589594</c:v>
                </c:pt>
                <c:pt idx="692">
                  <c:v>0.18470418470418501</c:v>
                </c:pt>
                <c:pt idx="693">
                  <c:v>0.18587896253602346</c:v>
                </c:pt>
                <c:pt idx="694">
                  <c:v>0.18561151079136717</c:v>
                </c:pt>
                <c:pt idx="695">
                  <c:v>0.18534482758620727</c:v>
                </c:pt>
                <c:pt idx="696">
                  <c:v>0.18651362984218106</c:v>
                </c:pt>
                <c:pt idx="697">
                  <c:v>0.18624641833810923</c:v>
                </c:pt>
                <c:pt idx="698">
                  <c:v>0.18741058655221801</c:v>
                </c:pt>
                <c:pt idx="699">
                  <c:v>0.18857142857142908</c:v>
                </c:pt>
                <c:pt idx="700">
                  <c:v>0.18830242510699047</c:v>
                </c:pt>
                <c:pt idx="701">
                  <c:v>0.18803418803418834</c:v>
                </c:pt>
                <c:pt idx="702">
                  <c:v>0.18776671408250387</c:v>
                </c:pt>
                <c:pt idx="703">
                  <c:v>0.18750000000000028</c:v>
                </c:pt>
                <c:pt idx="704">
                  <c:v>0.18723404255319201</c:v>
                </c:pt>
                <c:pt idx="705">
                  <c:v>0.18696883852691279</c:v>
                </c:pt>
                <c:pt idx="706">
                  <c:v>0.18670438472418707</c:v>
                </c:pt>
                <c:pt idx="707">
                  <c:v>0.18644067796610195</c:v>
                </c:pt>
                <c:pt idx="708">
                  <c:v>0.18617771509167838</c:v>
                </c:pt>
                <c:pt idx="709">
                  <c:v>0.18591549295774701</c:v>
                </c:pt>
                <c:pt idx="710">
                  <c:v>0.18706047819971874</c:v>
                </c:pt>
                <c:pt idx="711">
                  <c:v>0.18679775280898891</c:v>
                </c:pt>
                <c:pt idx="712">
                  <c:v>0.18653576437587671</c:v>
                </c:pt>
                <c:pt idx="713">
                  <c:v>0.18627450980392171</c:v>
                </c:pt>
                <c:pt idx="714">
                  <c:v>0.18741258741258773</c:v>
                </c:pt>
                <c:pt idx="715">
                  <c:v>0.18715083798882681</c:v>
                </c:pt>
                <c:pt idx="716">
                  <c:v>0.18688981868898186</c:v>
                </c:pt>
                <c:pt idx="717">
                  <c:v>0.18662952646239583</c:v>
                </c:pt>
                <c:pt idx="718">
                  <c:v>0.18636995827538272</c:v>
                </c:pt>
                <c:pt idx="719">
                  <c:v>0.18611111111111145</c:v>
                </c:pt>
                <c:pt idx="720">
                  <c:v>0.1872399445214987</c:v>
                </c:pt>
                <c:pt idx="721">
                  <c:v>0.18698060941828254</c:v>
                </c:pt>
                <c:pt idx="722">
                  <c:v>0.18672199170124518</c:v>
                </c:pt>
                <c:pt idx="723">
                  <c:v>0.1864640883977908</c:v>
                </c:pt>
                <c:pt idx="724">
                  <c:v>0.187586206896552</c:v>
                </c:pt>
                <c:pt idx="725">
                  <c:v>0.18732782369146037</c:v>
                </c:pt>
                <c:pt idx="726">
                  <c:v>0.18707015130674004</c:v>
                </c:pt>
                <c:pt idx="727">
                  <c:v>0.18818681318681321</c:v>
                </c:pt>
                <c:pt idx="728">
                  <c:v>0.18792866941015091</c:v>
                </c:pt>
                <c:pt idx="729">
                  <c:v>0.18767123287671258</c:v>
                </c:pt>
                <c:pt idx="730">
                  <c:v>0.18878248974008252</c:v>
                </c:pt>
                <c:pt idx="731">
                  <c:v>0.18989071038251371</c:v>
                </c:pt>
                <c:pt idx="732">
                  <c:v>0.1896316507503413</c:v>
                </c:pt>
                <c:pt idx="733">
                  <c:v>0.18937329700272512</c:v>
                </c:pt>
                <c:pt idx="734">
                  <c:v>0.18911564625850338</c:v>
                </c:pt>
                <c:pt idx="735">
                  <c:v>0.18885869565217417</c:v>
                </c:pt>
                <c:pt idx="736">
                  <c:v>0.1886024423337857</c:v>
                </c:pt>
                <c:pt idx="737">
                  <c:v>0.18834688346883507</c:v>
                </c:pt>
                <c:pt idx="738">
                  <c:v>0.18809201623815969</c:v>
                </c:pt>
                <c:pt idx="739">
                  <c:v>0.18783783783783836</c:v>
                </c:pt>
                <c:pt idx="740">
                  <c:v>0.18758434547908262</c:v>
                </c:pt>
                <c:pt idx="741">
                  <c:v>0.18733153638814021</c:v>
                </c:pt>
                <c:pt idx="742">
                  <c:v>0.1870794078061917</c:v>
                </c:pt>
                <c:pt idx="743">
                  <c:v>0.18817204301075269</c:v>
                </c:pt>
                <c:pt idx="744">
                  <c:v>0.18791946308724905</c:v>
                </c:pt>
                <c:pt idx="745">
                  <c:v>0.1876675603217158</c:v>
                </c:pt>
                <c:pt idx="746">
                  <c:v>0.18741633199464569</c:v>
                </c:pt>
                <c:pt idx="747">
                  <c:v>0.18716577540106971</c:v>
                </c:pt>
                <c:pt idx="748">
                  <c:v>0.18691588785046806</c:v>
                </c:pt>
                <c:pt idx="749">
                  <c:v>0.1866666666666667</c:v>
                </c:pt>
                <c:pt idx="750">
                  <c:v>0.18641810918775026</c:v>
                </c:pt>
                <c:pt idx="751">
                  <c:v>0.18617021276595738</c:v>
                </c:pt>
                <c:pt idx="752">
                  <c:v>0.18592297476759656</c:v>
                </c:pt>
                <c:pt idx="753">
                  <c:v>0.18567639257294474</c:v>
                </c:pt>
                <c:pt idx="754">
                  <c:v>0.18543046357615942</c:v>
                </c:pt>
                <c:pt idx="755">
                  <c:v>0.18518518518518548</c:v>
                </c:pt>
                <c:pt idx="756">
                  <c:v>0.18494055482166494</c:v>
                </c:pt>
                <c:pt idx="757">
                  <c:v>0.18469656992084432</c:v>
                </c:pt>
                <c:pt idx="758">
                  <c:v>0.1857707509881423</c:v>
                </c:pt>
                <c:pt idx="759">
                  <c:v>0.18552631578947401</c:v>
                </c:pt>
                <c:pt idx="760">
                  <c:v>0.18528252299605782</c:v>
                </c:pt>
                <c:pt idx="761">
                  <c:v>0.18635170603674542</c:v>
                </c:pt>
                <c:pt idx="762">
                  <c:v>0.18610747051114063</c:v>
                </c:pt>
                <c:pt idx="763">
                  <c:v>0.18717277486910988</c:v>
                </c:pt>
                <c:pt idx="764">
                  <c:v>0.18692810457516396</c:v>
                </c:pt>
                <c:pt idx="765">
                  <c:v>0.18668407310704971</c:v>
                </c:pt>
                <c:pt idx="766">
                  <c:v>0.18644067796610195</c:v>
                </c:pt>
                <c:pt idx="767">
                  <c:v>0.18750000000000028</c:v>
                </c:pt>
                <c:pt idx="768">
                  <c:v>0.18855656697009104</c:v>
                </c:pt>
                <c:pt idx="769">
                  <c:v>0.1883116883116884</c:v>
                </c:pt>
                <c:pt idx="770">
                  <c:v>0.18806744487678395</c:v>
                </c:pt>
                <c:pt idx="771">
                  <c:v>0.18782383419689164</c:v>
                </c:pt>
                <c:pt idx="772">
                  <c:v>0.18758085381630052</c:v>
                </c:pt>
                <c:pt idx="773">
                  <c:v>0.1873385012919897</c:v>
                </c:pt>
                <c:pt idx="774">
                  <c:v>0.18709677419354839</c:v>
                </c:pt>
                <c:pt idx="775">
                  <c:v>0.18685567010309279</c:v>
                </c:pt>
                <c:pt idx="776">
                  <c:v>0.18661518661518689</c:v>
                </c:pt>
                <c:pt idx="777">
                  <c:v>0.18637532133676094</c:v>
                </c:pt>
                <c:pt idx="778">
                  <c:v>0.18613607188703502</c:v>
                </c:pt>
                <c:pt idx="779">
                  <c:v>0.18589743589743679</c:v>
                </c:pt>
                <c:pt idx="780">
                  <c:v>0.18565941101152394</c:v>
                </c:pt>
                <c:pt idx="781">
                  <c:v>0.18542199488491082</c:v>
                </c:pt>
                <c:pt idx="782">
                  <c:v>0.18518518518518548</c:v>
                </c:pt>
                <c:pt idx="783">
                  <c:v>0.18494897959183726</c:v>
                </c:pt>
                <c:pt idx="784">
                  <c:v>0.18598726114649755</c:v>
                </c:pt>
                <c:pt idx="785">
                  <c:v>0.18575063613231596</c:v>
                </c:pt>
                <c:pt idx="786">
                  <c:v>0.18551461245235101</c:v>
                </c:pt>
                <c:pt idx="787">
                  <c:v>0.18527918781725933</c:v>
                </c:pt>
                <c:pt idx="788">
                  <c:v>0.18504435994930327</c:v>
                </c:pt>
                <c:pt idx="789">
                  <c:v>0.18481012658227894</c:v>
                </c:pt>
                <c:pt idx="790">
                  <c:v>0.18584070796460178</c:v>
                </c:pt>
                <c:pt idx="791">
                  <c:v>0.18686868686868691</c:v>
                </c:pt>
                <c:pt idx="792">
                  <c:v>0.18663303909205575</c:v>
                </c:pt>
                <c:pt idx="793">
                  <c:v>0.18639798488665027</c:v>
                </c:pt>
                <c:pt idx="794">
                  <c:v>0.1861635220125786</c:v>
                </c:pt>
                <c:pt idx="795">
                  <c:v>0.18592964824120631</c:v>
                </c:pt>
                <c:pt idx="796">
                  <c:v>0.1856963613550818</c:v>
                </c:pt>
                <c:pt idx="797">
                  <c:v>0.18546365914787014</c:v>
                </c:pt>
                <c:pt idx="798">
                  <c:v>0.18523153942428044</c:v>
                </c:pt>
                <c:pt idx="799">
                  <c:v>0.18500000000000025</c:v>
                </c:pt>
                <c:pt idx="800">
                  <c:v>0.18476903870162351</c:v>
                </c:pt>
                <c:pt idx="801">
                  <c:v>0.18453865336658354</c:v>
                </c:pt>
                <c:pt idx="802">
                  <c:v>0.18555417185554171</c:v>
                </c:pt>
                <c:pt idx="803">
                  <c:v>0.18532338308457721</c:v>
                </c:pt>
                <c:pt idx="804">
                  <c:v>0.18509316770186368</c:v>
                </c:pt>
                <c:pt idx="805">
                  <c:v>0.18486352357320099</c:v>
                </c:pt>
                <c:pt idx="806">
                  <c:v>0.18463444857496947</c:v>
                </c:pt>
                <c:pt idx="807">
                  <c:v>0.18440594059405974</c:v>
                </c:pt>
                <c:pt idx="808">
                  <c:v>0.18417799752781239</c:v>
                </c:pt>
                <c:pt idx="809">
                  <c:v>0.18518518518518548</c:v>
                </c:pt>
                <c:pt idx="810">
                  <c:v>0.18495684340320623</c:v>
                </c:pt>
                <c:pt idx="811">
                  <c:v>0.18472906403940911</c:v>
                </c:pt>
                <c:pt idx="812">
                  <c:v>0.18450184501845021</c:v>
                </c:pt>
                <c:pt idx="813">
                  <c:v>0.18427518427518441</c:v>
                </c:pt>
                <c:pt idx="814">
                  <c:v>0.18404907975460141</c:v>
                </c:pt>
                <c:pt idx="815">
                  <c:v>0.18504901960784345</c:v>
                </c:pt>
                <c:pt idx="816">
                  <c:v>0.18482252141982863</c:v>
                </c:pt>
                <c:pt idx="817">
                  <c:v>0.1845965770171149</c:v>
                </c:pt>
                <c:pt idx="818">
                  <c:v>0.18437118437118441</c:v>
                </c:pt>
                <c:pt idx="819">
                  <c:v>0.18414634146341502</c:v>
                </c:pt>
                <c:pt idx="820">
                  <c:v>0.18392204628501826</c:v>
                </c:pt>
                <c:pt idx="821">
                  <c:v>0.18369829683698344</c:v>
                </c:pt>
                <c:pt idx="822">
                  <c:v>0.18347509113001245</c:v>
                </c:pt>
                <c:pt idx="823">
                  <c:v>0.18325242718446647</c:v>
                </c:pt>
                <c:pt idx="824">
                  <c:v>0.18303030303030346</c:v>
                </c:pt>
                <c:pt idx="825">
                  <c:v>0.18280871670702206</c:v>
                </c:pt>
                <c:pt idx="826">
                  <c:v>0.18258766626360337</c:v>
                </c:pt>
                <c:pt idx="827">
                  <c:v>0.18236714975845439</c:v>
                </c:pt>
                <c:pt idx="828">
                  <c:v>0.18335343787696079</c:v>
                </c:pt>
                <c:pt idx="829">
                  <c:v>0.18313253012048217</c:v>
                </c:pt>
                <c:pt idx="830">
                  <c:v>0.18291215403128808</c:v>
                </c:pt>
                <c:pt idx="831">
                  <c:v>0.18269230769230801</c:v>
                </c:pt>
                <c:pt idx="832">
                  <c:v>0.18247298919567853</c:v>
                </c:pt>
                <c:pt idx="833">
                  <c:v>0.18225419664268591</c:v>
                </c:pt>
                <c:pt idx="834">
                  <c:v>0.18203592814371258</c:v>
                </c:pt>
                <c:pt idx="835">
                  <c:v>0.18181818181818224</c:v>
                </c:pt>
                <c:pt idx="836">
                  <c:v>0.18160095579450419</c:v>
                </c:pt>
                <c:pt idx="837">
                  <c:v>0.18138424821002391</c:v>
                </c:pt>
                <c:pt idx="838">
                  <c:v>0.18116805721096543</c:v>
                </c:pt>
                <c:pt idx="839">
                  <c:v>0.18095238095238148</c:v>
                </c:pt>
                <c:pt idx="840">
                  <c:v>0.18073721759809794</c:v>
                </c:pt>
                <c:pt idx="841">
                  <c:v>0.18052256532066507</c:v>
                </c:pt>
                <c:pt idx="842">
                  <c:v>0.18030842230130517</c:v>
                </c:pt>
                <c:pt idx="843">
                  <c:v>0.1800947867298579</c:v>
                </c:pt>
                <c:pt idx="844">
                  <c:v>0.17988165680473372</c:v>
                </c:pt>
                <c:pt idx="845">
                  <c:v>0.17966903073286103</c:v>
                </c:pt>
                <c:pt idx="846">
                  <c:v>0.17945690672963399</c:v>
                </c:pt>
                <c:pt idx="847">
                  <c:v>0.17924528301886836</c:v>
                </c:pt>
                <c:pt idx="848">
                  <c:v>0.17903415783274473</c:v>
                </c:pt>
                <c:pt idx="849">
                  <c:v>0.17882352941176469</c:v>
                </c:pt>
                <c:pt idx="850">
                  <c:v>0.17978848413631085</c:v>
                </c:pt>
                <c:pt idx="851">
                  <c:v>0.1795774647887324</c:v>
                </c:pt>
                <c:pt idx="852">
                  <c:v>0.17936694021101993</c:v>
                </c:pt>
                <c:pt idx="853">
                  <c:v>0.17915690866510539</c:v>
                </c:pt>
                <c:pt idx="854">
                  <c:v>0.18011695906432779</c:v>
                </c:pt>
                <c:pt idx="855">
                  <c:v>0.17990654205607504</c:v>
                </c:pt>
                <c:pt idx="856">
                  <c:v>0.17969661610268378</c:v>
                </c:pt>
                <c:pt idx="857">
                  <c:v>0.17948717948717993</c:v>
                </c:pt>
                <c:pt idx="858">
                  <c:v>0.17927823050058234</c:v>
                </c:pt>
                <c:pt idx="859">
                  <c:v>0.17906976744186079</c:v>
                </c:pt>
                <c:pt idx="860">
                  <c:v>0.17886178861788621</c:v>
                </c:pt>
                <c:pt idx="861">
                  <c:v>0.17865429234338748</c:v>
                </c:pt>
                <c:pt idx="862">
                  <c:v>0.17844727694090412</c:v>
                </c:pt>
                <c:pt idx="863">
                  <c:v>0.17939814814814842</c:v>
                </c:pt>
                <c:pt idx="864">
                  <c:v>0.1791907514450867</c:v>
                </c:pt>
                <c:pt idx="865">
                  <c:v>0.18013856812933041</c:v>
                </c:pt>
                <c:pt idx="866">
                  <c:v>0.17993079584775123</c:v>
                </c:pt>
                <c:pt idx="867">
                  <c:v>0.17972350230414738</c:v>
                </c:pt>
                <c:pt idx="868">
                  <c:v>0.18066743383199149</c:v>
                </c:pt>
                <c:pt idx="869">
                  <c:v>0.18045977011494271</c:v>
                </c:pt>
                <c:pt idx="870">
                  <c:v>0.18025258323765786</c:v>
                </c:pt>
                <c:pt idx="871">
                  <c:v>0.18004587155963331</c:v>
                </c:pt>
                <c:pt idx="872">
                  <c:v>0.17983963344788118</c:v>
                </c:pt>
                <c:pt idx="873">
                  <c:v>0.17963386727688788</c:v>
                </c:pt>
                <c:pt idx="874">
                  <c:v>0.17942857142857138</c:v>
                </c:pt>
                <c:pt idx="875">
                  <c:v>0.17922374429223772</c:v>
                </c:pt>
                <c:pt idx="876">
                  <c:v>0.17901938426453848</c:v>
                </c:pt>
                <c:pt idx="877">
                  <c:v>0.17881548974943107</c:v>
                </c:pt>
                <c:pt idx="878">
                  <c:v>0.17974971558589362</c:v>
                </c:pt>
                <c:pt idx="879">
                  <c:v>0.17954545454545506</c:v>
                </c:pt>
                <c:pt idx="880">
                  <c:v>0.1793416572077185</c:v>
                </c:pt>
                <c:pt idx="881">
                  <c:v>0.18027210884353742</c:v>
                </c:pt>
                <c:pt idx="882">
                  <c:v>0.18006795016987573</c:v>
                </c:pt>
                <c:pt idx="883">
                  <c:v>0.17986425339366521</c:v>
                </c:pt>
                <c:pt idx="884">
                  <c:v>0.17966101694915237</c:v>
                </c:pt>
                <c:pt idx="885">
                  <c:v>0.17945823927765261</c:v>
                </c:pt>
                <c:pt idx="886">
                  <c:v>0.180383314543405</c:v>
                </c:pt>
                <c:pt idx="887">
                  <c:v>0.18018018018018048</c:v>
                </c:pt>
                <c:pt idx="888">
                  <c:v>0.17997750281214875</c:v>
                </c:pt>
                <c:pt idx="889">
                  <c:v>0.17977528089887673</c:v>
                </c:pt>
                <c:pt idx="890">
                  <c:v>0.17957351290684617</c:v>
                </c:pt>
                <c:pt idx="891">
                  <c:v>0.18049327354260142</c:v>
                </c:pt>
                <c:pt idx="892">
                  <c:v>0.18029115341545388</c:v>
                </c:pt>
                <c:pt idx="893">
                  <c:v>0.18120805369127552</c:v>
                </c:pt>
                <c:pt idx="894">
                  <c:v>0.18100558659217925</c:v>
                </c:pt>
                <c:pt idx="895">
                  <c:v>0.18080357142857137</c:v>
                </c:pt>
                <c:pt idx="896">
                  <c:v>0.1806020066889632</c:v>
                </c:pt>
                <c:pt idx="897">
                  <c:v>0.18151447661469941</c:v>
                </c:pt>
                <c:pt idx="898">
                  <c:v>0.18131256952169103</c:v>
                </c:pt>
                <c:pt idx="899">
                  <c:v>0.18111111111111139</c:v>
                </c:pt>
                <c:pt idx="900">
                  <c:v>0.18201997780244225</c:v>
                </c:pt>
                <c:pt idx="901">
                  <c:v>0.18292682926829271</c:v>
                </c:pt>
                <c:pt idx="902">
                  <c:v>0.18383167220376517</c:v>
                </c:pt>
                <c:pt idx="903">
                  <c:v>0.18362831858407094</c:v>
                </c:pt>
                <c:pt idx="904">
                  <c:v>0.18342541436464091</c:v>
                </c:pt>
                <c:pt idx="905">
                  <c:v>0.18322295805739558</c:v>
                </c:pt>
                <c:pt idx="906">
                  <c:v>0.18302094818081591</c:v>
                </c:pt>
                <c:pt idx="907">
                  <c:v>0.18281938325991223</c:v>
                </c:pt>
                <c:pt idx="908">
                  <c:v>0.18261826182618301</c:v>
                </c:pt>
                <c:pt idx="909">
                  <c:v>0.18241758241758277</c:v>
                </c:pt>
                <c:pt idx="910">
                  <c:v>0.18221734357848579</c:v>
                </c:pt>
                <c:pt idx="911">
                  <c:v>0.18311403508771956</c:v>
                </c:pt>
                <c:pt idx="912">
                  <c:v>0.18291347207009909</c:v>
                </c:pt>
                <c:pt idx="913">
                  <c:v>0.18271334792122595</c:v>
                </c:pt>
                <c:pt idx="914">
                  <c:v>0.18251366120218579</c:v>
                </c:pt>
                <c:pt idx="915">
                  <c:v>0.18231441048034974</c:v>
                </c:pt>
                <c:pt idx="916">
                  <c:v>0.18320610687022956</c:v>
                </c:pt>
                <c:pt idx="917">
                  <c:v>0.18300653594771241</c:v>
                </c:pt>
                <c:pt idx="918">
                  <c:v>0.18280739934711676</c:v>
                </c:pt>
                <c:pt idx="919">
                  <c:v>0.18260869565217391</c:v>
                </c:pt>
                <c:pt idx="920">
                  <c:v>0.18241042345276925</c:v>
                </c:pt>
                <c:pt idx="921">
                  <c:v>0.18221258134490267</c:v>
                </c:pt>
                <c:pt idx="922">
                  <c:v>0.18201516793066091</c:v>
                </c:pt>
                <c:pt idx="923">
                  <c:v>0.18181818181818224</c:v>
                </c:pt>
                <c:pt idx="924">
                  <c:v>0.18162162162162163</c:v>
                </c:pt>
                <c:pt idx="925">
                  <c:v>0.18250539956803499</c:v>
                </c:pt>
                <c:pt idx="926">
                  <c:v>0.18230852211434739</c:v>
                </c:pt>
                <c:pt idx="927">
                  <c:v>0.18318965517241406</c:v>
                </c:pt>
                <c:pt idx="928">
                  <c:v>0.18299246501614683</c:v>
                </c:pt>
                <c:pt idx="929">
                  <c:v>0.18279569892473121</c:v>
                </c:pt>
                <c:pt idx="930">
                  <c:v>0.18259935553168674</c:v>
                </c:pt>
                <c:pt idx="931">
                  <c:v>0.18240343347639568</c:v>
                </c:pt>
                <c:pt idx="932">
                  <c:v>0.18220793140407324</c:v>
                </c:pt>
                <c:pt idx="933">
                  <c:v>0.18201284796573874</c:v>
                </c:pt>
                <c:pt idx="934">
                  <c:v>0.18288770053475936</c:v>
                </c:pt>
                <c:pt idx="935">
                  <c:v>0.18269230769230801</c:v>
                </c:pt>
                <c:pt idx="936">
                  <c:v>0.18249733191035269</c:v>
                </c:pt>
                <c:pt idx="937">
                  <c:v>0.18336886993603421</c:v>
                </c:pt>
                <c:pt idx="938">
                  <c:v>0.18423855165069244</c:v>
                </c:pt>
                <c:pt idx="939">
                  <c:v>0.18404255319148974</c:v>
                </c:pt>
                <c:pt idx="940">
                  <c:v>0.18384697130712052</c:v>
                </c:pt>
                <c:pt idx="941">
                  <c:v>0.1847133757961788</c:v>
                </c:pt>
                <c:pt idx="942">
                  <c:v>0.18451749734888684</c:v>
                </c:pt>
                <c:pt idx="943">
                  <c:v>0.18538135593220367</c:v>
                </c:pt>
                <c:pt idx="944">
                  <c:v>0.18518518518518548</c:v>
                </c:pt>
                <c:pt idx="945">
                  <c:v>0.18498942917547626</c:v>
                </c:pt>
                <c:pt idx="946">
                  <c:v>0.18479408658922988</c:v>
                </c:pt>
                <c:pt idx="947">
                  <c:v>0.18459915611814376</c:v>
                </c:pt>
                <c:pt idx="948">
                  <c:v>0.18440463645943148</c:v>
                </c:pt>
                <c:pt idx="949">
                  <c:v>0.18526315789473724</c:v>
                </c:pt>
                <c:pt idx="950">
                  <c:v>0.18506834910620451</c:v>
                </c:pt>
                <c:pt idx="951">
                  <c:v>0.18487394957983194</c:v>
                </c:pt>
                <c:pt idx="952">
                  <c:v>0.18467995802728226</c:v>
                </c:pt>
                <c:pt idx="953">
                  <c:v>0.18553459119496893</c:v>
                </c:pt>
                <c:pt idx="954">
                  <c:v>0.1853403141361262</c:v>
                </c:pt>
                <c:pt idx="955">
                  <c:v>0.18514644351464474</c:v>
                </c:pt>
                <c:pt idx="956">
                  <c:v>0.18495297805642674</c:v>
                </c:pt>
                <c:pt idx="957">
                  <c:v>0.18475991649269358</c:v>
                </c:pt>
                <c:pt idx="958">
                  <c:v>0.18456725755995856</c:v>
                </c:pt>
                <c:pt idx="959">
                  <c:v>0.18437500000000001</c:v>
                </c:pt>
                <c:pt idx="960">
                  <c:v>0.18418314255983381</c:v>
                </c:pt>
                <c:pt idx="961">
                  <c:v>0.18399168399168428</c:v>
                </c:pt>
                <c:pt idx="962">
                  <c:v>0.18483904465212925</c:v>
                </c:pt>
                <c:pt idx="963">
                  <c:v>0.18568464730290471</c:v>
                </c:pt>
                <c:pt idx="964">
                  <c:v>0.18652849740932695</c:v>
                </c:pt>
                <c:pt idx="965">
                  <c:v>0.18633540372670845</c:v>
                </c:pt>
                <c:pt idx="966">
                  <c:v>0.18614270941054809</c:v>
                </c:pt>
                <c:pt idx="967">
                  <c:v>0.18595041322314049</c:v>
                </c:pt>
                <c:pt idx="968">
                  <c:v>0.18679050567595459</c:v>
                </c:pt>
                <c:pt idx="969">
                  <c:v>0.18659793814433046</c:v>
                </c:pt>
                <c:pt idx="970">
                  <c:v>0.18640576725025745</c:v>
                </c:pt>
                <c:pt idx="971">
                  <c:v>0.18621399176954762</c:v>
                </c:pt>
                <c:pt idx="972">
                  <c:v>0.18602261048304214</c:v>
                </c:pt>
                <c:pt idx="973">
                  <c:v>0.18583162217659141</c:v>
                </c:pt>
                <c:pt idx="974">
                  <c:v>0.18564102564102589</c:v>
                </c:pt>
                <c:pt idx="975">
                  <c:v>0.18545081967213145</c:v>
                </c:pt>
                <c:pt idx="976">
                  <c:v>0.18526100307062468</c:v>
                </c:pt>
                <c:pt idx="977">
                  <c:v>0.18507157464212678</c:v>
                </c:pt>
                <c:pt idx="978">
                  <c:v>0.18488253319714026</c:v>
                </c:pt>
                <c:pt idx="979">
                  <c:v>0.18469387755102074</c:v>
                </c:pt>
                <c:pt idx="980">
                  <c:v>0.1845056065239552</c:v>
                </c:pt>
                <c:pt idx="981">
                  <c:v>0.1843177189409369</c:v>
                </c:pt>
                <c:pt idx="982">
                  <c:v>0.18413021363173956</c:v>
                </c:pt>
                <c:pt idx="983">
                  <c:v>0.18495934959349664</c:v>
                </c:pt>
                <c:pt idx="984">
                  <c:v>0.18477157360406088</c:v>
                </c:pt>
                <c:pt idx="985">
                  <c:v>0.18458417849898581</c:v>
                </c:pt>
                <c:pt idx="986">
                  <c:v>0.18439716312056761</c:v>
                </c:pt>
                <c:pt idx="987">
                  <c:v>0.18421052631578938</c:v>
                </c:pt>
                <c:pt idx="988">
                  <c:v>0.18402426693629953</c:v>
                </c:pt>
                <c:pt idx="989">
                  <c:v>0.1838383838383843</c:v>
                </c:pt>
                <c:pt idx="990">
                  <c:v>0.1846619576185671</c:v>
                </c:pt>
                <c:pt idx="991">
                  <c:v>0.18447580645161291</c:v>
                </c:pt>
                <c:pt idx="992">
                  <c:v>0.18429003021148077</c:v>
                </c:pt>
                <c:pt idx="993">
                  <c:v>0.18410462776659961</c:v>
                </c:pt>
                <c:pt idx="994">
                  <c:v>0.18391959798995</c:v>
                </c:pt>
                <c:pt idx="995">
                  <c:v>0.18373493975903649</c:v>
                </c:pt>
                <c:pt idx="996">
                  <c:v>0.18455366098294884</c:v>
                </c:pt>
                <c:pt idx="997">
                  <c:v>0.18436873747495014</c:v>
                </c:pt>
                <c:pt idx="998">
                  <c:v>0.18418418418418445</c:v>
                </c:pt>
                <c:pt idx="999">
                  <c:v>0.18400000000000025</c:v>
                </c:pt>
                <c:pt idx="1000">
                  <c:v>0.18381618381618431</c:v>
                </c:pt>
                <c:pt idx="1001">
                  <c:v>0.18363273453093845</c:v>
                </c:pt>
                <c:pt idx="1002">
                  <c:v>0.18344965104685973</c:v>
                </c:pt>
                <c:pt idx="1003">
                  <c:v>0.18426294820717168</c:v>
                </c:pt>
                <c:pt idx="1004">
                  <c:v>0.18407960199004975</c:v>
                </c:pt>
                <c:pt idx="1005">
                  <c:v>0.18389662027833001</c:v>
                </c:pt>
                <c:pt idx="1006">
                  <c:v>0.1837140019860978</c:v>
                </c:pt>
                <c:pt idx="1007">
                  <c:v>0.18353174603174621</c:v>
                </c:pt>
                <c:pt idx="1008">
                  <c:v>0.18334985133795861</c:v>
                </c:pt>
                <c:pt idx="1009">
                  <c:v>0.18316831683168341</c:v>
                </c:pt>
                <c:pt idx="1010">
                  <c:v>0.18298714144411504</c:v>
                </c:pt>
                <c:pt idx="1011">
                  <c:v>0.18280632411067194</c:v>
                </c:pt>
                <c:pt idx="1012">
                  <c:v>0.18262586377097728</c:v>
                </c:pt>
                <c:pt idx="1013">
                  <c:v>0.18343195266272236</c:v>
                </c:pt>
                <c:pt idx="1014">
                  <c:v>0.1832512315270943</c:v>
                </c:pt>
                <c:pt idx="1015">
                  <c:v>0.1840551181102365</c:v>
                </c:pt>
                <c:pt idx="1016">
                  <c:v>0.18387413962635221</c:v>
                </c:pt>
                <c:pt idx="1017">
                  <c:v>0.18467583497053042</c:v>
                </c:pt>
                <c:pt idx="1018">
                  <c:v>0.18449460255152159</c:v>
                </c:pt>
                <c:pt idx="1019">
                  <c:v>0.18431372549019642</c:v>
                </c:pt>
                <c:pt idx="1020">
                  <c:v>0.18413320274240977</c:v>
                </c:pt>
                <c:pt idx="1021">
                  <c:v>0.18493150684931534</c:v>
                </c:pt>
                <c:pt idx="1022">
                  <c:v>0.18572825024437944</c:v>
                </c:pt>
                <c:pt idx="1023">
                  <c:v>0.18652343750000053</c:v>
                </c:pt>
                <c:pt idx="1024">
                  <c:v>0.18634146341463445</c:v>
                </c:pt>
                <c:pt idx="1025">
                  <c:v>0.18615984405458089</c:v>
                </c:pt>
                <c:pt idx="1026">
                  <c:v>0.18597857838364168</c:v>
                </c:pt>
                <c:pt idx="1027">
                  <c:v>0.18579766536964981</c:v>
                </c:pt>
                <c:pt idx="1028">
                  <c:v>0.18561710398445094</c:v>
                </c:pt>
                <c:pt idx="1029">
                  <c:v>0.18543689320388348</c:v>
                </c:pt>
                <c:pt idx="1030">
                  <c:v>0.18525703200775973</c:v>
                </c:pt>
                <c:pt idx="1031">
                  <c:v>0.18507751937984487</c:v>
                </c:pt>
                <c:pt idx="1032">
                  <c:v>0.18489835430784163</c:v>
                </c:pt>
                <c:pt idx="1033">
                  <c:v>0.18471953578336608</c:v>
                </c:pt>
                <c:pt idx="1034">
                  <c:v>0.18454106280193286</c:v>
                </c:pt>
                <c:pt idx="1035">
                  <c:v>0.1853281853281854</c:v>
                </c:pt>
                <c:pt idx="1036">
                  <c:v>0.18514946962391521</c:v>
                </c:pt>
                <c:pt idx="1037">
                  <c:v>0.18497109826589594</c:v>
                </c:pt>
                <c:pt idx="1038">
                  <c:v>0.18479307025986524</c:v>
                </c:pt>
                <c:pt idx="1039">
                  <c:v>0.18461538461538499</c:v>
                </c:pt>
                <c:pt idx="1040">
                  <c:v>0.18443804034582187</c:v>
                </c:pt>
                <c:pt idx="1041">
                  <c:v>0.18426103646833064</c:v>
                </c:pt>
                <c:pt idx="1042">
                  <c:v>0.18408437200383521</c:v>
                </c:pt>
                <c:pt idx="1043">
                  <c:v>0.18390804597701194</c:v>
                </c:pt>
                <c:pt idx="1044">
                  <c:v>0.18373205741626841</c:v>
                </c:pt>
                <c:pt idx="1045">
                  <c:v>0.18355640535372875</c:v>
                </c:pt>
                <c:pt idx="1046">
                  <c:v>0.18338108882521517</c:v>
                </c:pt>
                <c:pt idx="1047">
                  <c:v>0.18320610687022956</c:v>
                </c:pt>
                <c:pt idx="1048">
                  <c:v>0.1830314585319357</c:v>
                </c:pt>
                <c:pt idx="1049">
                  <c:v>0.1828571428571433</c:v>
                </c:pt>
                <c:pt idx="1050">
                  <c:v>0.18268315889628944</c:v>
                </c:pt>
                <c:pt idx="1051">
                  <c:v>0.18250950570342234</c:v>
                </c:pt>
                <c:pt idx="1052">
                  <c:v>0.18233618233618268</c:v>
                </c:pt>
                <c:pt idx="1053">
                  <c:v>0.18311195445920331</c:v>
                </c:pt>
                <c:pt idx="1054">
                  <c:v>0.18293838862559292</c:v>
                </c:pt>
                <c:pt idx="1055">
                  <c:v>0.18276515151515196</c:v>
                </c:pt>
                <c:pt idx="1056">
                  <c:v>0.18259224219489176</c:v>
                </c:pt>
                <c:pt idx="1057">
                  <c:v>0.18241965973535004</c:v>
                </c:pt>
                <c:pt idx="1058">
                  <c:v>0.18224740321057628</c:v>
                </c:pt>
                <c:pt idx="1059">
                  <c:v>0.18207547169811319</c:v>
                </c:pt>
                <c:pt idx="1060">
                  <c:v>0.18190386427898209</c:v>
                </c:pt>
                <c:pt idx="1061">
                  <c:v>0.18173258003766513</c:v>
                </c:pt>
                <c:pt idx="1062">
                  <c:v>0.18156161806208843</c:v>
                </c:pt>
                <c:pt idx="1063">
                  <c:v>0.1823308270676692</c:v>
                </c:pt>
                <c:pt idx="1064">
                  <c:v>0.18215962441314537</c:v>
                </c:pt>
                <c:pt idx="1065">
                  <c:v>0.18198874296435291</c:v>
                </c:pt>
                <c:pt idx="1066">
                  <c:v>0.18181818181818224</c:v>
                </c:pt>
                <c:pt idx="1067">
                  <c:v>0.18164794007490667</c:v>
                </c:pt>
                <c:pt idx="1068">
                  <c:v>0.18147801683816678</c:v>
                </c:pt>
                <c:pt idx="1069">
                  <c:v>0.18224299065420599</c:v>
                </c:pt>
                <c:pt idx="1070">
                  <c:v>0.18207282913165265</c:v>
                </c:pt>
                <c:pt idx="1071">
                  <c:v>0.18190298507462727</c:v>
                </c:pt>
                <c:pt idx="1072">
                  <c:v>0.18173345759552709</c:v>
                </c:pt>
                <c:pt idx="1073">
                  <c:v>0.18249534450651814</c:v>
                </c:pt>
                <c:pt idx="1074">
                  <c:v>0.18232558139534891</c:v>
                </c:pt>
                <c:pt idx="1075">
                  <c:v>0.18215613382899656</c:v>
                </c:pt>
                <c:pt idx="1076">
                  <c:v>0.18291550603528348</c:v>
                </c:pt>
                <c:pt idx="1077">
                  <c:v>0.18274582560296876</c:v>
                </c:pt>
                <c:pt idx="1078">
                  <c:v>0.18257645968489344</c:v>
                </c:pt>
                <c:pt idx="1079">
                  <c:v>0.18240740740740805</c:v>
                </c:pt>
                <c:pt idx="1080">
                  <c:v>0.18223866790009249</c:v>
                </c:pt>
                <c:pt idx="1081">
                  <c:v>0.18207024029574861</c:v>
                </c:pt>
                <c:pt idx="1082">
                  <c:v>0.18190212373037892</c:v>
                </c:pt>
                <c:pt idx="1083">
                  <c:v>0.18265682656826571</c:v>
                </c:pt>
                <c:pt idx="1084">
                  <c:v>0.18248847926267306</c:v>
                </c:pt>
                <c:pt idx="1085">
                  <c:v>0.18232044198895028</c:v>
                </c:pt>
                <c:pt idx="1086">
                  <c:v>0.18215271389144441</c:v>
                </c:pt>
                <c:pt idx="1087">
                  <c:v>0.18290441176470623</c:v>
                </c:pt>
                <c:pt idx="1088">
                  <c:v>0.18273645546372858</c:v>
                </c:pt>
                <c:pt idx="1089">
                  <c:v>0.1825688073394498</c:v>
                </c:pt>
                <c:pt idx="1090">
                  <c:v>0.18240146654445508</c:v>
                </c:pt>
                <c:pt idx="1091">
                  <c:v>0.18223443223443275</c:v>
                </c:pt>
                <c:pt idx="1092">
                  <c:v>0.18206770356816146</c:v>
                </c:pt>
                <c:pt idx="1093">
                  <c:v>0.18190127970749595</c:v>
                </c:pt>
                <c:pt idx="1094">
                  <c:v>0.18173515981735214</c:v>
                </c:pt>
                <c:pt idx="1095">
                  <c:v>0.18156934306569392</c:v>
                </c:pt>
                <c:pt idx="1096">
                  <c:v>0.18140382862351867</c:v>
                </c:pt>
                <c:pt idx="1097">
                  <c:v>0.1812386156648452</c:v>
                </c:pt>
                <c:pt idx="1098">
                  <c:v>0.18107370336669701</c:v>
                </c:pt>
                <c:pt idx="1099">
                  <c:v>0.18090909090909127</c:v>
                </c:pt>
                <c:pt idx="1100">
                  <c:v>0.18074477747502307</c:v>
                </c:pt>
                <c:pt idx="1101">
                  <c:v>0.18058076225045372</c:v>
                </c:pt>
                <c:pt idx="1102">
                  <c:v>0.18041704442429798</c:v>
                </c:pt>
                <c:pt idx="1103">
                  <c:v>0.18025362318840579</c:v>
                </c:pt>
                <c:pt idx="1104">
                  <c:v>0.18099547511312269</c:v>
                </c:pt>
                <c:pt idx="1105">
                  <c:v>0.18083182640144671</c:v>
                </c:pt>
                <c:pt idx="1106">
                  <c:v>0.18066847335140057</c:v>
                </c:pt>
                <c:pt idx="1107">
                  <c:v>0.18050541516245536</c:v>
                </c:pt>
                <c:pt idx="1108">
                  <c:v>0.1803426510369705</c:v>
                </c:pt>
                <c:pt idx="1109">
                  <c:v>0.18018018018018048</c:v>
                </c:pt>
                <c:pt idx="1110">
                  <c:v>0.18091809180918142</c:v>
                </c:pt>
                <c:pt idx="1111">
                  <c:v>0.18165467625899268</c:v>
                </c:pt>
                <c:pt idx="1112">
                  <c:v>0.18149146451033304</c:v>
                </c:pt>
                <c:pt idx="1113">
                  <c:v>0.18132854578096949</c:v>
                </c:pt>
                <c:pt idx="1114">
                  <c:v>0.18116591928251122</c:v>
                </c:pt>
                <c:pt idx="1115">
                  <c:v>0.18100358422939095</c:v>
                </c:pt>
                <c:pt idx="1116">
                  <c:v>0.18084153983885409</c:v>
                </c:pt>
                <c:pt idx="1117">
                  <c:v>0.18067978533094811</c:v>
                </c:pt>
                <c:pt idx="1118">
                  <c:v>0.18051831992850759</c:v>
                </c:pt>
                <c:pt idx="1119">
                  <c:v>0.18035714285714327</c:v>
                </c:pt>
                <c:pt idx="1120">
                  <c:v>0.18108831400535241</c:v>
                </c:pt>
                <c:pt idx="1121">
                  <c:v>0.18092691622103391</c:v>
                </c:pt>
                <c:pt idx="1122">
                  <c:v>0.18076580587711533</c:v>
                </c:pt>
                <c:pt idx="1123">
                  <c:v>0.18060498220640595</c:v>
                </c:pt>
                <c:pt idx="1124">
                  <c:v>0.18044444444444505</c:v>
                </c:pt>
                <c:pt idx="1125">
                  <c:v>0.18028419182948527</c:v>
                </c:pt>
                <c:pt idx="1126">
                  <c:v>0.18012422360248448</c:v>
                </c:pt>
                <c:pt idx="1127">
                  <c:v>0.18085106382978725</c:v>
                </c:pt>
                <c:pt idx="1128">
                  <c:v>0.18069087688219698</c:v>
                </c:pt>
                <c:pt idx="1129">
                  <c:v>0.18053097345132776</c:v>
                </c:pt>
                <c:pt idx="1130">
                  <c:v>0.18037135278514591</c:v>
                </c:pt>
                <c:pt idx="1131">
                  <c:v>0.18021201413427598</c:v>
                </c:pt>
                <c:pt idx="1132">
                  <c:v>0.1800529567519859</c:v>
                </c:pt>
                <c:pt idx="1133">
                  <c:v>0.17989417989417991</c:v>
                </c:pt>
                <c:pt idx="1134">
                  <c:v>0.17973568281938357</c:v>
                </c:pt>
                <c:pt idx="1135">
                  <c:v>0.1795774647887324</c:v>
                </c:pt>
                <c:pt idx="1136">
                  <c:v>0.17941952506596337</c:v>
                </c:pt>
                <c:pt idx="1137">
                  <c:v>0.17926186291739929</c:v>
                </c:pt>
                <c:pt idx="1138">
                  <c:v>0.17910447761194029</c:v>
                </c:pt>
                <c:pt idx="1139">
                  <c:v>0.17894736842105308</c:v>
                </c:pt>
                <c:pt idx="1140">
                  <c:v>0.17879053461875538</c:v>
                </c:pt>
                <c:pt idx="1141">
                  <c:v>0.1786339754816112</c:v>
                </c:pt>
                <c:pt idx="1142">
                  <c:v>0.17847769028871388</c:v>
                </c:pt>
                <c:pt idx="1143">
                  <c:v>0.17832167832167817</c:v>
                </c:pt>
                <c:pt idx="1144">
                  <c:v>0.17816593886462906</c:v>
                </c:pt>
                <c:pt idx="1145">
                  <c:v>0.17888307155322888</c:v>
                </c:pt>
                <c:pt idx="1146">
                  <c:v>0.17959895379250251</c:v>
                </c:pt>
                <c:pt idx="1147">
                  <c:v>0.18031358885017451</c:v>
                </c:pt>
                <c:pt idx="1148">
                  <c:v>0.18015665796344638</c:v>
                </c:pt>
                <c:pt idx="1149">
                  <c:v>0.18000000000000024</c:v>
                </c:pt>
                <c:pt idx="1150">
                  <c:v>0.17984361424847958</c:v>
                </c:pt>
                <c:pt idx="1151">
                  <c:v>0.1796875</c:v>
                </c:pt>
                <c:pt idx="1152">
                  <c:v>0.18039895923677371</c:v>
                </c:pt>
                <c:pt idx="1153">
                  <c:v>0.1802426343154252</c:v>
                </c:pt>
                <c:pt idx="1154">
                  <c:v>0.18008658008658021</c:v>
                </c:pt>
                <c:pt idx="1155">
                  <c:v>0.17993079584775123</c:v>
                </c:pt>
                <c:pt idx="1156">
                  <c:v>0.17977528089887673</c:v>
                </c:pt>
                <c:pt idx="1157">
                  <c:v>0.17962003454231468</c:v>
                </c:pt>
                <c:pt idx="1158">
                  <c:v>0.18032786885245924</c:v>
                </c:pt>
                <c:pt idx="1159">
                  <c:v>0.18017241379310345</c:v>
                </c:pt>
                <c:pt idx="1160">
                  <c:v>0.18001722652885443</c:v>
                </c:pt>
                <c:pt idx="1161">
                  <c:v>0.17986230636833078</c:v>
                </c:pt>
                <c:pt idx="1162">
                  <c:v>0.17970765262252794</c:v>
                </c:pt>
                <c:pt idx="1163">
                  <c:v>0.179553264604811</c:v>
                </c:pt>
                <c:pt idx="1164">
                  <c:v>0.17939914163090162</c:v>
                </c:pt>
                <c:pt idx="1165">
                  <c:v>0.17924528301886836</c:v>
                </c:pt>
                <c:pt idx="1166">
                  <c:v>0.17909168808911741</c:v>
                </c:pt>
                <c:pt idx="1167">
                  <c:v>0.17893835616438408</c:v>
                </c:pt>
                <c:pt idx="1168">
                  <c:v>0.17878528656971801</c:v>
                </c:pt>
                <c:pt idx="1169">
                  <c:v>0.17863247863247889</c:v>
                </c:pt>
                <c:pt idx="1170">
                  <c:v>0.17933390264731028</c:v>
                </c:pt>
                <c:pt idx="1171">
                  <c:v>0.18003412969283294</c:v>
                </c:pt>
                <c:pt idx="1172">
                  <c:v>0.17988064791133845</c:v>
                </c:pt>
                <c:pt idx="1173">
                  <c:v>0.17972742759795601</c:v>
                </c:pt>
                <c:pt idx="1174">
                  <c:v>0.18042553191489374</c:v>
                </c:pt>
                <c:pt idx="1175">
                  <c:v>0.18027210884353742</c:v>
                </c:pt>
                <c:pt idx="1176">
                  <c:v>0.18011894647408674</c:v>
                </c:pt>
                <c:pt idx="1177">
                  <c:v>0.17996604414261508</c:v>
                </c:pt>
                <c:pt idx="1178">
                  <c:v>0.17981340118744757</c:v>
                </c:pt>
                <c:pt idx="1179">
                  <c:v>0.17966101694915237</c:v>
                </c:pt>
                <c:pt idx="1180">
                  <c:v>0.17950889077053372</c:v>
                </c:pt>
                <c:pt idx="1181">
                  <c:v>0.18020304568527948</c:v>
                </c:pt>
                <c:pt idx="1182">
                  <c:v>0.18005071851225699</c:v>
                </c:pt>
                <c:pt idx="1183">
                  <c:v>0.17989864864864866</c:v>
                </c:pt>
                <c:pt idx="1184">
                  <c:v>0.17974683544303838</c:v>
                </c:pt>
                <c:pt idx="1185">
                  <c:v>0.17959527824620591</c:v>
                </c:pt>
                <c:pt idx="1186">
                  <c:v>0.17944397641112098</c:v>
                </c:pt>
                <c:pt idx="1187">
                  <c:v>0.17929292929292953</c:v>
                </c:pt>
                <c:pt idx="1188">
                  <c:v>0.1791421362489487</c:v>
                </c:pt>
                <c:pt idx="1189">
                  <c:v>0.17899159663865538</c:v>
                </c:pt>
                <c:pt idx="1190">
                  <c:v>0.17968094038623034</c:v>
                </c:pt>
                <c:pt idx="1191">
                  <c:v>0.17953020134228218</c:v>
                </c:pt>
                <c:pt idx="1192">
                  <c:v>0.17937971500419111</c:v>
                </c:pt>
                <c:pt idx="1193">
                  <c:v>0.17922948073701891</c:v>
                </c:pt>
                <c:pt idx="1194">
                  <c:v>0.17907949790794991</c:v>
                </c:pt>
                <c:pt idx="1195">
                  <c:v>0.17976588628762577</c:v>
                </c:pt>
                <c:pt idx="1196">
                  <c:v>0.17961570593149567</c:v>
                </c:pt>
                <c:pt idx="1197">
                  <c:v>0.17946577629382304</c:v>
                </c:pt>
                <c:pt idx="1198">
                  <c:v>0.17931609674728977</c:v>
                </c:pt>
                <c:pt idx="1199">
                  <c:v>0.1791666666666667</c:v>
                </c:pt>
                <c:pt idx="1200">
                  <c:v>0.17901748542880974</c:v>
                </c:pt>
                <c:pt idx="1201">
                  <c:v>0.17886855241264571</c:v>
                </c:pt>
                <c:pt idx="1202">
                  <c:v>0.178719866999169</c:v>
                </c:pt>
                <c:pt idx="1203">
                  <c:v>0.17857142857142899</c:v>
                </c:pt>
                <c:pt idx="1204">
                  <c:v>0.17842323651452324</c:v>
                </c:pt>
                <c:pt idx="1205">
                  <c:v>0.17827529021558872</c:v>
                </c:pt>
                <c:pt idx="1206">
                  <c:v>0.17812758906379453</c:v>
                </c:pt>
                <c:pt idx="1207">
                  <c:v>0.1779801324503317</c:v>
                </c:pt>
                <c:pt idx="1208">
                  <c:v>0.17783291976840371</c:v>
                </c:pt>
                <c:pt idx="1209">
                  <c:v>0.17768595041322321</c:v>
                </c:pt>
                <c:pt idx="1210">
                  <c:v>0.17753922378199874</c:v>
                </c:pt>
                <c:pt idx="1211">
                  <c:v>0.17821782178217854</c:v>
                </c:pt>
                <c:pt idx="1212">
                  <c:v>0.17807089859851608</c:v>
                </c:pt>
                <c:pt idx="1213">
                  <c:v>0.17792421746293294</c:v>
                </c:pt>
                <c:pt idx="1214">
                  <c:v>0.17777777777777778</c:v>
                </c:pt>
                <c:pt idx="1215">
                  <c:v>0.17763157894736842</c:v>
                </c:pt>
                <c:pt idx="1216">
                  <c:v>0.17748562037797871</c:v>
                </c:pt>
                <c:pt idx="1217">
                  <c:v>0.17733990147783296</c:v>
                </c:pt>
                <c:pt idx="1218">
                  <c:v>0.17719442165709628</c:v>
                </c:pt>
                <c:pt idx="1219">
                  <c:v>0.1770491803278694</c:v>
                </c:pt>
                <c:pt idx="1220">
                  <c:v>0.1769041769041769</c:v>
                </c:pt>
                <c:pt idx="1221">
                  <c:v>0.17675941080196453</c:v>
                </c:pt>
                <c:pt idx="1222">
                  <c:v>0.17661488143908421</c:v>
                </c:pt>
                <c:pt idx="1223">
                  <c:v>0.17647058823529421</c:v>
                </c:pt>
                <c:pt idx="1224">
                  <c:v>0.1763265306122449</c:v>
                </c:pt>
                <c:pt idx="1225">
                  <c:v>0.17618270799347469</c:v>
                </c:pt>
                <c:pt idx="1226">
                  <c:v>0.17603911980440132</c:v>
                </c:pt>
                <c:pt idx="1227">
                  <c:v>0.17589576547231295</c:v>
                </c:pt>
                <c:pt idx="1228">
                  <c:v>0.17575264442636324</c:v>
                </c:pt>
                <c:pt idx="1229">
                  <c:v>0.17560975609756099</c:v>
                </c:pt>
                <c:pt idx="1230">
                  <c:v>0.17546709991876541</c:v>
                </c:pt>
                <c:pt idx="1231">
                  <c:v>0.17532467532467505</c:v>
                </c:pt>
                <c:pt idx="1232">
                  <c:v>0.17599351175993524</c:v>
                </c:pt>
                <c:pt idx="1233">
                  <c:v>0.17585089141004864</c:v>
                </c:pt>
                <c:pt idx="1234">
                  <c:v>0.17570850202429178</c:v>
                </c:pt>
                <c:pt idx="1235">
                  <c:v>0.17556634304207169</c:v>
                </c:pt>
                <c:pt idx="1236">
                  <c:v>0.17542441390460792</c:v>
                </c:pt>
                <c:pt idx="1237">
                  <c:v>0.17528271405492729</c:v>
                </c:pt>
                <c:pt idx="1238">
                  <c:v>0.17594834543987145</c:v>
                </c:pt>
                <c:pt idx="1239">
                  <c:v>0.17580645161290351</c:v>
                </c:pt>
                <c:pt idx="1240">
                  <c:v>0.17566478646253048</c:v>
                </c:pt>
                <c:pt idx="1241">
                  <c:v>0.17552334943639342</c:v>
                </c:pt>
                <c:pt idx="1242">
                  <c:v>0.17538213998390989</c:v>
                </c:pt>
                <c:pt idx="1243">
                  <c:v>0.17524115755627065</c:v>
                </c:pt>
                <c:pt idx="1244">
                  <c:v>0.17590361445783159</c:v>
                </c:pt>
                <c:pt idx="1245">
                  <c:v>0.17576243980738424</c:v>
                </c:pt>
                <c:pt idx="1246">
                  <c:v>0.17562149157979187</c:v>
                </c:pt>
                <c:pt idx="1247">
                  <c:v>0.17628205128205129</c:v>
                </c:pt>
                <c:pt idx="1248">
                  <c:v>0.1761409127301842</c:v>
                </c:pt>
                <c:pt idx="1249">
                  <c:v>0.17600000000000021</c:v>
                </c:pt>
                <c:pt idx="1250">
                  <c:v>0.17585931254996043</c:v>
                </c:pt>
                <c:pt idx="1251">
                  <c:v>0.17571884984025596</c:v>
                </c:pt>
                <c:pt idx="1252">
                  <c:v>0.17557861133280128</c:v>
                </c:pt>
                <c:pt idx="1253">
                  <c:v>0.17543859649122862</c:v>
                </c:pt>
                <c:pt idx="1254">
                  <c:v>0.17529880478087681</c:v>
                </c:pt>
                <c:pt idx="1255">
                  <c:v>0.1751592356687898</c:v>
                </c:pt>
                <c:pt idx="1256">
                  <c:v>0.17501988862370724</c:v>
                </c:pt>
                <c:pt idx="1257">
                  <c:v>0.17488076311605719</c:v>
                </c:pt>
                <c:pt idx="1258">
                  <c:v>0.17474185861795091</c:v>
                </c:pt>
                <c:pt idx="1259">
                  <c:v>0.17539682539682541</c:v>
                </c:pt>
                <c:pt idx="1260">
                  <c:v>0.1752577319587629</c:v>
                </c:pt>
                <c:pt idx="1261">
                  <c:v>0.1751188589540412</c:v>
                </c:pt>
                <c:pt idx="1262">
                  <c:v>0.17498020585906601</c:v>
                </c:pt>
                <c:pt idx="1263">
                  <c:v>0.17484177215189894</c:v>
                </c:pt>
                <c:pt idx="1264">
                  <c:v>0.17470355731225296</c:v>
                </c:pt>
                <c:pt idx="1265">
                  <c:v>0.17456556082148528</c:v>
                </c:pt>
                <c:pt idx="1266">
                  <c:v>0.17442778216258903</c:v>
                </c:pt>
                <c:pt idx="1267">
                  <c:v>0.1750788643533123</c:v>
                </c:pt>
                <c:pt idx="1268">
                  <c:v>0.17494089834515394</c:v>
                </c:pt>
                <c:pt idx="1269">
                  <c:v>0.17480314960629947</c:v>
                </c:pt>
                <c:pt idx="1270">
                  <c:v>0.17466561762391788</c:v>
                </c:pt>
                <c:pt idx="1271">
                  <c:v>0.17452830188679291</c:v>
                </c:pt>
                <c:pt idx="1272">
                  <c:v>0.17439120188531068</c:v>
                </c:pt>
                <c:pt idx="1273">
                  <c:v>0.17425431711146047</c:v>
                </c:pt>
                <c:pt idx="1274">
                  <c:v>0.17411764705882354</c:v>
                </c:pt>
                <c:pt idx="1275">
                  <c:v>0.17398119122257077</c:v>
                </c:pt>
                <c:pt idx="1276">
                  <c:v>0.1746280344557557</c:v>
                </c:pt>
                <c:pt idx="1277">
                  <c:v>0.17527386541471038</c:v>
                </c:pt>
                <c:pt idx="1278">
                  <c:v>0.17513682564503519</c:v>
                </c:pt>
                <c:pt idx="1279">
                  <c:v>0.17500000000000004</c:v>
                </c:pt>
                <c:pt idx="1280">
                  <c:v>0.17486338797814224</c:v>
                </c:pt>
                <c:pt idx="1281">
                  <c:v>0.17472698907956324</c:v>
                </c:pt>
                <c:pt idx="1282">
                  <c:v>0.17459080280592398</c:v>
                </c:pt>
                <c:pt idx="1283">
                  <c:v>0.17445482866043621</c:v>
                </c:pt>
                <c:pt idx="1284">
                  <c:v>0.17431906614785991</c:v>
                </c:pt>
                <c:pt idx="1285">
                  <c:v>0.17496111975116677</c:v>
                </c:pt>
                <c:pt idx="1286">
                  <c:v>0.17482517482517484</c:v>
                </c:pt>
                <c:pt idx="1287">
                  <c:v>0.17546583850931718</c:v>
                </c:pt>
                <c:pt idx="1288">
                  <c:v>0.17610550814584947</c:v>
                </c:pt>
                <c:pt idx="1289">
                  <c:v>0.17596899224806231</c:v>
                </c:pt>
                <c:pt idx="1290">
                  <c:v>0.17660728117738236</c:v>
                </c:pt>
                <c:pt idx="1291">
                  <c:v>0.17647058823529421</c:v>
                </c:pt>
                <c:pt idx="1292">
                  <c:v>0.17633410672853828</c:v>
                </c:pt>
                <c:pt idx="1293">
                  <c:v>0.17619783616692475</c:v>
                </c:pt>
                <c:pt idx="1294">
                  <c:v>0.17606177606177606</c:v>
                </c:pt>
                <c:pt idx="1295">
                  <c:v>0.17669753086419793</c:v>
                </c:pt>
                <c:pt idx="1296">
                  <c:v>0.17656129529683917</c:v>
                </c:pt>
                <c:pt idx="1297">
                  <c:v>0.1764252696456087</c:v>
                </c:pt>
                <c:pt idx="1298">
                  <c:v>0.17628945342571242</c:v>
                </c:pt>
                <c:pt idx="1299">
                  <c:v>0.17615384615384616</c:v>
                </c:pt>
                <c:pt idx="1300">
                  <c:v>0.17601844734819413</c:v>
                </c:pt>
                <c:pt idx="1301">
                  <c:v>0.17665130568356369</c:v>
                </c:pt>
                <c:pt idx="1302">
                  <c:v>0.17651573292402178</c:v>
                </c:pt>
                <c:pt idx="1303">
                  <c:v>0.17714723926380371</c:v>
                </c:pt>
                <c:pt idx="1304">
                  <c:v>0.17701149425287399</c:v>
                </c:pt>
                <c:pt idx="1305">
                  <c:v>0.17687595712098009</c:v>
                </c:pt>
                <c:pt idx="1306">
                  <c:v>0.17674062739097171</c:v>
                </c:pt>
                <c:pt idx="1307">
                  <c:v>0.17660550458715596</c:v>
                </c:pt>
                <c:pt idx="1308">
                  <c:v>0.17647058823529421</c:v>
                </c:pt>
                <c:pt idx="1309">
                  <c:v>0.17633587786259541</c:v>
                </c:pt>
                <c:pt idx="1310">
                  <c:v>0.17620137299771171</c:v>
                </c:pt>
                <c:pt idx="1311">
                  <c:v>0.17606707317073195</c:v>
                </c:pt>
                <c:pt idx="1312">
                  <c:v>0.17593297791317589</c:v>
                </c:pt>
                <c:pt idx="1313">
                  <c:v>0.17579908675799155</c:v>
                </c:pt>
                <c:pt idx="1314">
                  <c:v>0.17566539923954372</c:v>
                </c:pt>
                <c:pt idx="1315">
                  <c:v>0.17553191489361702</c:v>
                </c:pt>
                <c:pt idx="1316">
                  <c:v>0.17615793470007593</c:v>
                </c:pt>
                <c:pt idx="1317">
                  <c:v>0.17678300455235246</c:v>
                </c:pt>
                <c:pt idx="1318">
                  <c:v>0.17664897649734682</c:v>
                </c:pt>
                <c:pt idx="1319">
                  <c:v>0.17651515151515187</c:v>
                </c:pt>
                <c:pt idx="1320">
                  <c:v>0.17638152914458713</c:v>
                </c:pt>
                <c:pt idx="1321">
                  <c:v>0.17624810892587017</c:v>
                </c:pt>
                <c:pt idx="1322">
                  <c:v>0.17611489040060471</c:v>
                </c:pt>
                <c:pt idx="1323">
                  <c:v>0.17673716012084623</c:v>
                </c:pt>
                <c:pt idx="1324">
                  <c:v>0.17735849056603825</c:v>
                </c:pt>
                <c:pt idx="1325">
                  <c:v>0.17722473604826572</c:v>
                </c:pt>
                <c:pt idx="1326">
                  <c:v>0.17709118311981942</c:v>
                </c:pt>
                <c:pt idx="1327">
                  <c:v>0.17695783132530157</c:v>
                </c:pt>
                <c:pt idx="1328">
                  <c:v>0.17682468021068468</c:v>
                </c:pt>
                <c:pt idx="1329">
                  <c:v>0.17669172932330818</c:v>
                </c:pt>
                <c:pt idx="1330">
                  <c:v>0.17655897821187078</c:v>
                </c:pt>
                <c:pt idx="1331">
                  <c:v>0.17642642642642692</c:v>
                </c:pt>
                <c:pt idx="1332">
                  <c:v>0.17704426106526677</c:v>
                </c:pt>
                <c:pt idx="1333">
                  <c:v>0.17691154422788621</c:v>
                </c:pt>
                <c:pt idx="1334">
                  <c:v>0.17677902621722846</c:v>
                </c:pt>
                <c:pt idx="1335">
                  <c:v>0.17664670658682674</c:v>
                </c:pt>
                <c:pt idx="1336">
                  <c:v>0.17651458489154853</c:v>
                </c:pt>
                <c:pt idx="1337">
                  <c:v>0.17638266068759342</c:v>
                </c:pt>
                <c:pt idx="1338">
                  <c:v>0.17625093353248741</c:v>
                </c:pt>
                <c:pt idx="1339">
                  <c:v>0.17611940298507489</c:v>
                </c:pt>
                <c:pt idx="1340">
                  <c:v>0.17598806860551827</c:v>
                </c:pt>
                <c:pt idx="1341">
                  <c:v>0.1758569299552907</c:v>
                </c:pt>
                <c:pt idx="1342">
                  <c:v>0.17572598659717106</c:v>
                </c:pt>
                <c:pt idx="1343">
                  <c:v>0.17633928571428598</c:v>
                </c:pt>
                <c:pt idx="1344">
                  <c:v>0.17620817843866171</c:v>
                </c:pt>
                <c:pt idx="1345">
                  <c:v>0.1760772659732541</c:v>
                </c:pt>
                <c:pt idx="1346">
                  <c:v>0.17594654788418745</c:v>
                </c:pt>
                <c:pt idx="1347">
                  <c:v>0.1758160237388724</c:v>
                </c:pt>
                <c:pt idx="1348">
                  <c:v>0.17568569310600446</c:v>
                </c:pt>
                <c:pt idx="1349">
                  <c:v>0.17555555555555555</c:v>
                </c:pt>
                <c:pt idx="1350">
                  <c:v>0.17542561065877127</c:v>
                </c:pt>
                <c:pt idx="1351">
                  <c:v>0.17529585798816574</c:v>
                </c:pt>
                <c:pt idx="1352">
                  <c:v>0.17516629711751674</c:v>
                </c:pt>
                <c:pt idx="1353">
                  <c:v>0.17577548005908444</c:v>
                </c:pt>
                <c:pt idx="1354">
                  <c:v>0.17564575645756486</c:v>
                </c:pt>
                <c:pt idx="1355">
                  <c:v>0.17551622418879087</c:v>
                </c:pt>
                <c:pt idx="1356">
                  <c:v>0.1753868828297718</c:v>
                </c:pt>
                <c:pt idx="1357">
                  <c:v>0.1752577319587629</c:v>
                </c:pt>
                <c:pt idx="1358">
                  <c:v>0.17586460632818238</c:v>
                </c:pt>
                <c:pt idx="1359">
                  <c:v>0.17573529411764746</c:v>
                </c:pt>
                <c:pt idx="1360">
                  <c:v>0.17560617193240274</c:v>
                </c:pt>
                <c:pt idx="1361">
                  <c:v>0.17547723935389162</c:v>
                </c:pt>
                <c:pt idx="1362">
                  <c:v>0.17534849596478383</c:v>
                </c:pt>
                <c:pt idx="1363">
                  <c:v>0.17595307917888564</c:v>
                </c:pt>
                <c:pt idx="1364">
                  <c:v>0.17582417582417584</c:v>
                </c:pt>
                <c:pt idx="1365">
                  <c:v>0.17569546120058566</c:v>
                </c:pt>
                <c:pt idx="1366">
                  <c:v>0.17629846378932001</c:v>
                </c:pt>
                <c:pt idx="1367">
                  <c:v>0.17616959064327486</c:v>
                </c:pt>
                <c:pt idx="1368">
                  <c:v>0.17604090577063575</c:v>
                </c:pt>
                <c:pt idx="1369">
                  <c:v>0.17591240875912462</c:v>
                </c:pt>
                <c:pt idx="1370">
                  <c:v>0.17578409919766638</c:v>
                </c:pt>
                <c:pt idx="1371">
                  <c:v>0.17638483965014579</c:v>
                </c:pt>
                <c:pt idx="1372">
                  <c:v>0.17625637290604521</c:v>
                </c:pt>
                <c:pt idx="1373">
                  <c:v>0.17685589519650671</c:v>
                </c:pt>
                <c:pt idx="1374">
                  <c:v>0.17672727272727304</c:v>
                </c:pt>
                <c:pt idx="1375">
                  <c:v>0.17659883720930244</c:v>
                </c:pt>
                <c:pt idx="1376">
                  <c:v>0.17647058823529421</c:v>
                </c:pt>
                <c:pt idx="1377">
                  <c:v>0.1763425253991292</c:v>
                </c:pt>
                <c:pt idx="1378">
                  <c:v>0.17621464829586686</c:v>
                </c:pt>
                <c:pt idx="1379">
                  <c:v>0.17608695652173942</c:v>
                </c:pt>
                <c:pt idx="1380">
                  <c:v>0.17595944967414948</c:v>
                </c:pt>
                <c:pt idx="1381">
                  <c:v>0.17583212735166426</c:v>
                </c:pt>
                <c:pt idx="1382">
                  <c:v>0.17570498915401328</c:v>
                </c:pt>
                <c:pt idx="1383">
                  <c:v>0.17557803468208091</c:v>
                </c:pt>
                <c:pt idx="1384">
                  <c:v>0.17545126353790658</c:v>
                </c:pt>
                <c:pt idx="1385">
                  <c:v>0.17532467532467505</c:v>
                </c:pt>
                <c:pt idx="1386">
                  <c:v>0.17519826964671953</c:v>
                </c:pt>
                <c:pt idx="1387">
                  <c:v>0.17579250720461087</c:v>
                </c:pt>
                <c:pt idx="1388">
                  <c:v>0.17566594672426233</c:v>
                </c:pt>
                <c:pt idx="1389">
                  <c:v>0.17553956834532394</c:v>
                </c:pt>
                <c:pt idx="1390">
                  <c:v>0.17541337167505391</c:v>
                </c:pt>
                <c:pt idx="1391">
                  <c:v>0.17528735632183942</c:v>
                </c:pt>
                <c:pt idx="1392">
                  <c:v>0.17516152189519024</c:v>
                </c:pt>
                <c:pt idx="1393">
                  <c:v>0.17503586800573889</c:v>
                </c:pt>
                <c:pt idx="1394">
                  <c:v>0.17491039426523347</c:v>
                </c:pt>
                <c:pt idx="1395">
                  <c:v>0.17478510028653296</c:v>
                </c:pt>
                <c:pt idx="1396">
                  <c:v>0.1753758052970652</c:v>
                </c:pt>
                <c:pt idx="1397">
                  <c:v>0.17525035765379121</c:v>
                </c:pt>
                <c:pt idx="1398">
                  <c:v>0.17583988563259498</c:v>
                </c:pt>
                <c:pt idx="1399">
                  <c:v>0.17571428571428607</c:v>
                </c:pt>
                <c:pt idx="1400">
                  <c:v>0.17558886509635974</c:v>
                </c:pt>
                <c:pt idx="1401">
                  <c:v>0.17546362339514979</c:v>
                </c:pt>
                <c:pt idx="1402">
                  <c:v>0.17533856022808267</c:v>
                </c:pt>
                <c:pt idx="1403">
                  <c:v>0.17521367521367517</c:v>
                </c:pt>
                <c:pt idx="1404">
                  <c:v>0.17508896797153026</c:v>
                </c:pt>
                <c:pt idx="1405">
                  <c:v>0.17496443812233364</c:v>
                </c:pt>
                <c:pt idx="1406">
                  <c:v>0.17484008528784675</c:v>
                </c:pt>
                <c:pt idx="1407">
                  <c:v>0.17471590909090942</c:v>
                </c:pt>
                <c:pt idx="1408">
                  <c:v>0.17459190915542977</c:v>
                </c:pt>
                <c:pt idx="1409">
                  <c:v>0.17446808510638351</c:v>
                </c:pt>
                <c:pt idx="1410">
                  <c:v>0.17434443656980908</c:v>
                </c:pt>
                <c:pt idx="1411">
                  <c:v>0.1742209631728048</c:v>
                </c:pt>
                <c:pt idx="1412">
                  <c:v>0.17480537862703471</c:v>
                </c:pt>
                <c:pt idx="1413">
                  <c:v>0.17468175388967469</c:v>
                </c:pt>
                <c:pt idx="1414">
                  <c:v>0.17455830388692631</c:v>
                </c:pt>
                <c:pt idx="1415">
                  <c:v>0.17443502824858731</c:v>
                </c:pt>
                <c:pt idx="1416">
                  <c:v>0.1750176429075512</c:v>
                </c:pt>
                <c:pt idx="1417">
                  <c:v>0.17559943582510631</c:v>
                </c:pt>
                <c:pt idx="1418">
                  <c:v>0.17547568710359421</c:v>
                </c:pt>
                <c:pt idx="1419">
                  <c:v>0.17535211267605633</c:v>
                </c:pt>
                <c:pt idx="1420">
                  <c:v>0.17522871217452499</c:v>
                </c:pt>
                <c:pt idx="1421">
                  <c:v>0.17510548523206781</c:v>
                </c:pt>
                <c:pt idx="1422">
                  <c:v>0.17498243148278336</c:v>
                </c:pt>
                <c:pt idx="1423">
                  <c:v>0.17556179775280928</c:v>
                </c:pt>
                <c:pt idx="1424">
                  <c:v>0.17543859649122862</c:v>
                </c:pt>
                <c:pt idx="1425">
                  <c:v>0.17531556802244044</c:v>
                </c:pt>
                <c:pt idx="1426">
                  <c:v>0.17519271198318137</c:v>
                </c:pt>
                <c:pt idx="1427">
                  <c:v>0.17507002801120447</c:v>
                </c:pt>
                <c:pt idx="1428">
                  <c:v>0.17564730580825771</c:v>
                </c:pt>
                <c:pt idx="1429">
                  <c:v>0.17552447552447581</c:v>
                </c:pt>
                <c:pt idx="1430">
                  <c:v>0.1754018169112509</c:v>
                </c:pt>
                <c:pt idx="1431">
                  <c:v>0.17597765363128492</c:v>
                </c:pt>
                <c:pt idx="1432">
                  <c:v>0.1758548499651082</c:v>
                </c:pt>
                <c:pt idx="1433">
                  <c:v>0.17573221757322219</c:v>
                </c:pt>
                <c:pt idx="1434">
                  <c:v>0.17560975609756099</c:v>
                </c:pt>
                <c:pt idx="1435">
                  <c:v>0.17548746518105882</c:v>
                </c:pt>
                <c:pt idx="1436">
                  <c:v>0.17536534446764132</c:v>
                </c:pt>
                <c:pt idx="1437">
                  <c:v>0.17524339360222599</c:v>
                </c:pt>
                <c:pt idx="1438">
                  <c:v>0.17512161223071537</c:v>
                </c:pt>
                <c:pt idx="1439">
                  <c:v>0.17500000000000004</c:v>
                </c:pt>
                <c:pt idx="1440">
                  <c:v>0.1748785565579459</c:v>
                </c:pt>
                <c:pt idx="1441">
                  <c:v>0.17545076282940389</c:v>
                </c:pt>
                <c:pt idx="1442">
                  <c:v>0.17532917532917533</c:v>
                </c:pt>
                <c:pt idx="1443">
                  <c:v>0.17520775623268697</c:v>
                </c:pt>
                <c:pt idx="1444">
                  <c:v>0.17577854671280291</c:v>
                </c:pt>
                <c:pt idx="1445">
                  <c:v>0.17634854771784259</c:v>
                </c:pt>
                <c:pt idx="1446">
                  <c:v>0.17691776088458891</c:v>
                </c:pt>
                <c:pt idx="1447">
                  <c:v>0.17679558011049776</c:v>
                </c:pt>
                <c:pt idx="1448">
                  <c:v>0.17667356797791567</c:v>
                </c:pt>
                <c:pt idx="1449">
                  <c:v>0.17655172413793124</c:v>
                </c:pt>
                <c:pt idx="1450">
                  <c:v>0.17643004824259159</c:v>
                </c:pt>
                <c:pt idx="1451">
                  <c:v>0.17699724517906396</c:v>
                </c:pt>
                <c:pt idx="1452">
                  <c:v>0.17687543014452883</c:v>
                </c:pt>
                <c:pt idx="1453">
                  <c:v>0.1767537826685007</c:v>
                </c:pt>
                <c:pt idx="1454">
                  <c:v>0.17663230240549863</c:v>
                </c:pt>
                <c:pt idx="1455">
                  <c:v>0.17651098901098924</c:v>
                </c:pt>
                <c:pt idx="1456">
                  <c:v>0.17638984214138673</c:v>
                </c:pt>
                <c:pt idx="1457">
                  <c:v>0.17626886145404674</c:v>
                </c:pt>
                <c:pt idx="1458">
                  <c:v>0.17614804660726563</c:v>
                </c:pt>
                <c:pt idx="1459">
                  <c:v>0.17602739726027425</c:v>
                </c:pt>
                <c:pt idx="1460">
                  <c:v>0.17659137577002093</c:v>
                </c:pt>
                <c:pt idx="1461">
                  <c:v>0.17647058823529421</c:v>
                </c:pt>
                <c:pt idx="1462">
                  <c:v>0.17703349282296715</c:v>
                </c:pt>
                <c:pt idx="1463">
                  <c:v>0.17691256830601093</c:v>
                </c:pt>
                <c:pt idx="1464">
                  <c:v>0.17679180887372045</c:v>
                </c:pt>
                <c:pt idx="1465">
                  <c:v>0.17667121418826739</c:v>
                </c:pt>
                <c:pt idx="1466">
                  <c:v>0.17655078391274714</c:v>
                </c:pt>
                <c:pt idx="1467">
                  <c:v>0.17643051771117171</c:v>
                </c:pt>
                <c:pt idx="1468">
                  <c:v>0.17631041524846841</c:v>
                </c:pt>
                <c:pt idx="1469">
                  <c:v>0.17619047619047648</c:v>
                </c:pt>
                <c:pt idx="1470">
                  <c:v>0.17607070020394264</c:v>
                </c:pt>
                <c:pt idx="1471">
                  <c:v>0.17595108695652201</c:v>
                </c:pt>
                <c:pt idx="1472">
                  <c:v>0.17583163611676875</c:v>
                </c:pt>
                <c:pt idx="1473">
                  <c:v>0.17571234735413876</c:v>
                </c:pt>
                <c:pt idx="1474">
                  <c:v>0.17559322033898306</c:v>
                </c:pt>
                <c:pt idx="1475">
                  <c:v>0.17547425474254744</c:v>
                </c:pt>
                <c:pt idx="1476">
                  <c:v>0.17535545023696691</c:v>
                </c:pt>
                <c:pt idx="1477">
                  <c:v>0.17523680649526427</c:v>
                </c:pt>
                <c:pt idx="1478">
                  <c:v>0.17511832319134593</c:v>
                </c:pt>
                <c:pt idx="1479">
                  <c:v>0.17500000000000004</c:v>
                </c:pt>
                <c:pt idx="1480">
                  <c:v>0.17488183659689444</c:v>
                </c:pt>
                <c:pt idx="1481">
                  <c:v>0.17476383265856951</c:v>
                </c:pt>
                <c:pt idx="1482">
                  <c:v>0.17532029669588672</c:v>
                </c:pt>
                <c:pt idx="1483">
                  <c:v>0.17520215633423206</c:v>
                </c:pt>
                <c:pt idx="1484">
                  <c:v>0.17575757575757575</c:v>
                </c:pt>
                <c:pt idx="1485">
                  <c:v>0.1756393001345895</c:v>
                </c:pt>
                <c:pt idx="1486">
                  <c:v>0.17552118359112362</c:v>
                </c:pt>
                <c:pt idx="1487">
                  <c:v>0.17607526881720459</c:v>
                </c:pt>
                <c:pt idx="1488">
                  <c:v>0.17595701813297548</c:v>
                </c:pt>
                <c:pt idx="1489">
                  <c:v>0.17583892617449695</c:v>
                </c:pt>
                <c:pt idx="1490">
                  <c:v>0.17572099262240146</c:v>
                </c:pt>
                <c:pt idx="1491">
                  <c:v>0.17560321715817695</c:v>
                </c:pt>
                <c:pt idx="1492">
                  <c:v>0.17548559946416639</c:v>
                </c:pt>
                <c:pt idx="1493">
                  <c:v>0.1753681392235609</c:v>
                </c:pt>
                <c:pt idx="1494">
                  <c:v>0.17525083612040174</c:v>
                </c:pt>
                <c:pt idx="1495">
                  <c:v>0.1751336898395722</c:v>
                </c:pt>
                <c:pt idx="1496">
                  <c:v>0.17501670006680053</c:v>
                </c:pt>
                <c:pt idx="1497">
                  <c:v>0.17489986648865152</c:v>
                </c:pt>
                <c:pt idx="1498">
                  <c:v>0.17478318879252877</c:v>
                </c:pt>
                <c:pt idx="1499">
                  <c:v>0.17533333333333362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34-470B-A5E9-315B215B315C}"/>
            </c:ext>
          </c:extLst>
        </c:ser>
        <c:ser>
          <c:idx val="1"/>
          <c:order val="1"/>
          <c:tx>
            <c:v>norm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List2!$D$2:$D$3</c:f>
              <c:numCache>
                <c:formatCode>General</c:formatCode>
                <c:ptCount val="2"/>
                <c:pt idx="0">
                  <c:v>0</c:v>
                </c:pt>
                <c:pt idx="1">
                  <c:v>1500</c:v>
                </c:pt>
              </c:numCache>
            </c:numRef>
          </c:xVal>
          <c:yVal>
            <c:numRef>
              <c:f>List2!$E$2:$E$3</c:f>
              <c:numCache>
                <c:formatCode>General</c:formatCode>
                <c:ptCount val="2"/>
                <c:pt idx="0">
                  <c:v>0.16666666666666671</c:v>
                </c:pt>
                <c:pt idx="1">
                  <c:v>0.16666666666666671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34-470B-A5E9-315B215B3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473696"/>
        <c:axId val="230474088"/>
      </c:scatterChart>
      <c:valAx>
        <c:axId val="230473696"/>
        <c:scaling>
          <c:orientation val="minMax"/>
          <c:max val="1500"/>
        </c:scaling>
        <c:delete val="0"/>
        <c:axPos val="b"/>
        <c:title>
          <c:tx>
            <c:rich>
              <a:bodyPr/>
              <a:lstStyle/>
              <a:p>
                <a:pPr>
                  <a:defRPr b="0" i="1"/>
                </a:pPr>
                <a:r>
                  <a:rPr lang="en-US" b="0" i="1"/>
                  <a:t>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0474088"/>
        <c:crosses val="autoZero"/>
        <c:crossBetween val="midCat"/>
      </c:valAx>
      <c:valAx>
        <c:axId val="230474088"/>
        <c:scaling>
          <c:orientation val="minMax"/>
          <c:max val="0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en-US" b="0" i="1"/>
                  <a:t>n</a:t>
                </a:r>
                <a:r>
                  <a:rPr lang="en-US" b="0" i="1" baseline="-25000"/>
                  <a:t>A</a:t>
                </a:r>
                <a:r>
                  <a:rPr lang="cs-CZ" b="0" i="1"/>
                  <a:t> </a:t>
                </a:r>
                <a:r>
                  <a:rPr lang="en-US" b="0" i="1"/>
                  <a:t>/</a:t>
                </a:r>
                <a:r>
                  <a:rPr lang="cs-CZ" b="0" i="1"/>
                  <a:t> </a:t>
                </a:r>
                <a:r>
                  <a:rPr lang="en-US" b="0" i="1"/>
                  <a:t>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30473696"/>
        <c:crosses val="autoZero"/>
        <c:crossBetween val="midCat"/>
        <c:majorUnit val="0.16000000000000023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5.wmf"/><Relationship Id="rId7" Type="http://schemas.openxmlformats.org/officeDocument/2006/relationships/image" Target="../media/image4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6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8.wmf"/><Relationship Id="rId7" Type="http://schemas.openxmlformats.org/officeDocument/2006/relationships/image" Target="../media/image73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6.wmf"/><Relationship Id="rId4" Type="http://schemas.openxmlformats.org/officeDocument/2006/relationships/image" Target="../media/image69.wmf"/><Relationship Id="rId9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8.wmf"/><Relationship Id="rId7" Type="http://schemas.openxmlformats.org/officeDocument/2006/relationships/image" Target="../media/image73.wmf"/><Relationship Id="rId12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7.wmf"/><Relationship Id="rId11" Type="http://schemas.openxmlformats.org/officeDocument/2006/relationships/image" Target="../media/image65.wmf"/><Relationship Id="rId5" Type="http://schemas.openxmlformats.org/officeDocument/2006/relationships/image" Target="../media/image66.wmf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82.wmf"/><Relationship Id="rId3" Type="http://schemas.openxmlformats.org/officeDocument/2006/relationships/image" Target="../media/image68.wmf"/><Relationship Id="rId7" Type="http://schemas.openxmlformats.org/officeDocument/2006/relationships/image" Target="../media/image73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image" Target="../media/image75.wmf"/><Relationship Id="rId14" Type="http://schemas.openxmlformats.org/officeDocument/2006/relationships/image" Target="../media/image8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0.87981</cdr:x>
      <cdr:y>0.06122</cdr:y>
    </cdr:from>
    <cdr:to>
      <cdr:x>0.98814</cdr:x>
      <cdr:y>0.15845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472608" y="216024"/>
          <a:ext cx="673834" cy="343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cs-CZ" sz="1800" b="1" dirty="0">
              <a:solidFill>
                <a:srgbClr val="FF0000"/>
              </a:solidFill>
            </a:rPr>
            <a:t>1/6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14.2.2017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pPr/>
              <a:t>14.2.2017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4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51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52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51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image" Target="../media/image56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3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12" Type="http://schemas.openxmlformats.org/officeDocument/2006/relationships/image" Target="../media/image58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60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cs.wikipedia.org/wiki/Soubor:Symbol_venu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hyperlink" Target="http://upload.wikimedia.org/wikipedia/commons/c/c1/Male.sv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upload.wikimedia.org/wikipedia/commons/c/c1/Mal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wmf"/><Relationship Id="rId2" Type="http://schemas.openxmlformats.org/officeDocument/2006/relationships/hyperlink" Target="http://upload.wikimedia.org/wikipedia/commons/c/c1/Mal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wmf"/><Relationship Id="rId2" Type="http://schemas.openxmlformats.org/officeDocument/2006/relationships/hyperlink" Target="http://upload.wikimedia.org/wikipedia/commons/c/c1/Mal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9.wmf"/><Relationship Id="rId3" Type="http://schemas.openxmlformats.org/officeDocument/2006/relationships/hyperlink" Target="http://upload.wikimedia.org/wikipedia/commons/c/c1/Male.svg" TargetMode="External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63.wmf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72.wmf"/><Relationship Id="rId5" Type="http://schemas.openxmlformats.org/officeDocument/2006/relationships/image" Target="../media/image61.wmf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7.wmf"/><Relationship Id="rId26" Type="http://schemas.openxmlformats.org/officeDocument/2006/relationships/image" Target="../media/image76.wmf"/><Relationship Id="rId3" Type="http://schemas.openxmlformats.org/officeDocument/2006/relationships/image" Target="../media/image61.wmf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75.wmf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9.wmf"/><Relationship Id="rId22" Type="http://schemas.openxmlformats.org/officeDocument/2006/relationships/image" Target="../media/image7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7.wmf"/><Relationship Id="rId26" Type="http://schemas.openxmlformats.org/officeDocument/2006/relationships/image" Target="../media/image77.wmf"/><Relationship Id="rId3" Type="http://schemas.openxmlformats.org/officeDocument/2006/relationships/image" Target="../media/image61.wmf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75.wmf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65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9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hyperlink" Target="http://upload.wikimedia.org/wikipedia/en/d/d4/Thomas_Bayes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7.wmf"/><Relationship Id="rId26" Type="http://schemas.openxmlformats.org/officeDocument/2006/relationships/image" Target="../media/image77.wmf"/><Relationship Id="rId3" Type="http://schemas.openxmlformats.org/officeDocument/2006/relationships/image" Target="../media/image61.wmf"/><Relationship Id="rId21" Type="http://schemas.openxmlformats.org/officeDocument/2006/relationships/oleObject" Target="../embeddings/oleObject69.bin"/><Relationship Id="rId34" Type="http://schemas.openxmlformats.org/officeDocument/2006/relationships/image" Target="../media/image83.w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3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75.wmf"/><Relationship Id="rId32" Type="http://schemas.openxmlformats.org/officeDocument/2006/relationships/image" Target="../media/image82.wmf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72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74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9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81.wmf"/><Relationship Id="rId8" Type="http://schemas.openxmlformats.org/officeDocument/2006/relationships/image" Target="../media/image70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mi21.vsb.cz/modul/vybrane-kapitoly-z-pravdepodobnosti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muni.cz/~kolacek/vyuka/vypsyst/navod_R.pdf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l.vsb.cz/~vrt0020/" TargetMode="External"/><Relationship Id="rId5" Type="http://schemas.openxmlformats.org/officeDocument/2006/relationships/hyperlink" Target="http://k470.vsb.cz/litschmannova/vyuka/statistika/studijni-materialy/videa/" TargetMode="External"/><Relationship Id="rId4" Type="http://schemas.openxmlformats.org/officeDocument/2006/relationships/hyperlink" Target="http://www.rstudio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53143" y="2292094"/>
            <a:ext cx="6893829" cy="2219691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514843"/>
                </a:solidFill>
              </a:rPr>
              <a:t>Pravděpodobnost je…</a:t>
            </a:r>
            <a:r>
              <a:rPr lang="cs-CZ" sz="4400" b="0" i="0" baseline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/>
            </a:r>
            <a:br>
              <a:rPr lang="cs-CZ" sz="4400" b="0" i="0" baseline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endParaRPr lang="cs-CZ" sz="2800" b="0" i="0" baseline="0" dirty="0">
              <a:solidFill>
                <a:srgbClr val="514843"/>
              </a:solidFill>
              <a:latin typeface="Plantagenet Cherokee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53142" y="3662698"/>
            <a:ext cx="5734050" cy="955565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0" i="0" dirty="0" smtClean="0"/>
              <a:t>Martina </a:t>
            </a:r>
            <a:r>
              <a:rPr lang="en-US" sz="1800" b="0" i="0" dirty="0" err="1" smtClean="0"/>
              <a:t>Litschmannov</a:t>
            </a:r>
            <a:r>
              <a:rPr lang="cs-CZ" sz="1800" b="0" i="0" dirty="0" smtClean="0"/>
              <a:t>á, Adéla </a:t>
            </a:r>
            <a:r>
              <a:rPr lang="cs-CZ" sz="1800" b="0" i="0" dirty="0" err="1" smtClean="0"/>
              <a:t>Vrtková</a:t>
            </a:r>
            <a:endParaRPr lang="cs-CZ" sz="1800" b="0" i="0" dirty="0"/>
          </a:p>
        </p:txBody>
      </p:sp>
      <p:pic>
        <p:nvPicPr>
          <p:cNvPr id="1026" name="Picture 2" descr="http://www.ush.sd/ar/_imgs/g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3" y="1389969"/>
            <a:ext cx="4247269" cy="40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32241"/>
          <a:stretch/>
        </p:blipFill>
        <p:spPr>
          <a:xfrm>
            <a:off x="6319127" y="2260480"/>
            <a:ext cx="3546726" cy="17019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5028" y="4352826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jev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tvrzení o výsledku náhodného pokusu. O pravdivosti tohoto tvrzení lze po ukončení pokusu rozhodnout. Značíme velkými písmeny (</a:t>
            </a:r>
            <a:r>
              <a:rPr lang="cs-CZ" sz="2000" i="1" dirty="0"/>
              <a:t>A</a:t>
            </a:r>
            <a:r>
              <a:rPr lang="cs-CZ" sz="2000" dirty="0"/>
              <a:t>, </a:t>
            </a:r>
            <a:r>
              <a:rPr lang="cs-CZ" sz="2000" i="1" dirty="0"/>
              <a:t>B</a:t>
            </a:r>
            <a:r>
              <a:rPr lang="cs-CZ" sz="2000" dirty="0"/>
              <a:t>, </a:t>
            </a:r>
            <a:r>
              <a:rPr lang="cs-CZ" sz="2000" i="1" dirty="0"/>
              <a:t>X</a:t>
            </a:r>
            <a:r>
              <a:rPr lang="cs-CZ" sz="2000" dirty="0"/>
              <a:t>, </a:t>
            </a:r>
            <a:r>
              <a:rPr lang="cs-CZ" sz="2000" i="1" dirty="0"/>
              <a:t>Y</a:t>
            </a:r>
            <a:r>
              <a:rPr lang="cs-CZ" sz="2000" dirty="0"/>
              <a:t>, …).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0699" y="5606070"/>
            <a:ext cx="84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 binární posloupnosti o 50 znacích bude nejvýše 5 znaků zkreslených.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973" y="251521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Sledování počtu zkreslených znaků v binární posloupnosti dané délky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182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Náhodný pokus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konečný děj, jehož výsledek není předem jednoznačně určen podmínkami, za nichž </a:t>
            </a:r>
            <a:r>
              <a:rPr lang="cs-CZ" dirty="0" smtClean="0"/>
              <a:t>probíhá.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Náhodný jev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tvrzení o výsledku náhodného pokusu, o jehož pravdivosti můžeme po ukončení pokusu </a:t>
            </a:r>
            <a:r>
              <a:rPr lang="cs-CZ" dirty="0" smtClean="0"/>
              <a:t>rozhodnout. (</a:t>
            </a:r>
            <a:r>
              <a:rPr lang="cs-CZ" dirty="0"/>
              <a:t>značíme </a:t>
            </a:r>
            <a:r>
              <a:rPr lang="cs-CZ" i="1" dirty="0"/>
              <a:t>A, B, X, Y</a:t>
            </a:r>
            <a:r>
              <a:rPr lang="cs-CZ" dirty="0"/>
              <a:t>, </a:t>
            </a:r>
            <a:r>
              <a:rPr lang="cs-CZ" dirty="0" smtClean="0"/>
              <a:t>…)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Elementární jev </a:t>
            </a:r>
            <a:r>
              <a:rPr lang="el-GR" b="1" i="1" dirty="0">
                <a:solidFill>
                  <a:srgbClr val="FF0000"/>
                </a:solidFill>
              </a:rPr>
              <a:t>ω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jednotlivý výsledek náhodného pokusu (nelze jej vyjádřit jako sjednocení dvou různých jevů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Základní prostor  </a:t>
            </a:r>
            <a:r>
              <a:rPr lang="el-GR" b="1" i="1" dirty="0">
                <a:solidFill>
                  <a:srgbClr val="FF0000"/>
                </a:solidFill>
              </a:rPr>
              <a:t>Ω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en-US" dirty="0" err="1"/>
              <a:t>mn</a:t>
            </a:r>
            <a:r>
              <a:rPr lang="cs-CZ" dirty="0" err="1"/>
              <a:t>ožina</a:t>
            </a:r>
            <a:r>
              <a:rPr lang="cs-CZ" dirty="0"/>
              <a:t> všech elementárních </a:t>
            </a:r>
            <a:r>
              <a:rPr lang="cs-CZ" dirty="0" smtClean="0"/>
              <a:t>jevů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30737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2113" y="0"/>
            <a:ext cx="9971315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Typy jevů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0" y="1634078"/>
            <a:ext cx="2071702" cy="14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6976" y="3464479"/>
            <a:ext cx="207170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Padne „7“.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66976" y="4464611"/>
            <a:ext cx="207170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Jev nemožný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310446" y="3464479"/>
            <a:ext cx="27860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Padne méně než „7“.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10446" y="4464611"/>
            <a:ext cx="278608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Jev jistý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24430" y="3464479"/>
            <a:ext cx="207170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Padne „6“.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24430" y="4464611"/>
            <a:ext cx="207170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Jev náhodný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59696" y="5055495"/>
            <a:ext cx="7920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ym typeface="Symbol"/>
              </a:rPr>
              <a:t>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8328248" y="5127503"/>
                <a:ext cx="792088" cy="40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5127503"/>
                <a:ext cx="79208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766457" y="5805264"/>
                <a:ext cx="57294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i="1" dirty="0"/>
                  <a:t>A</a:t>
                </a:r>
                <a:r>
                  <a:rPr lang="cs-CZ" sz="2000" dirty="0"/>
                  <a:t> … </a:t>
                </a:r>
                <a:r>
                  <a:rPr lang="cs-CZ" sz="2000" dirty="0">
                    <a:solidFill>
                      <a:srgbClr val="FF0000"/>
                    </a:solidFill>
                  </a:rPr>
                  <a:t>jev praktický nemožný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&lt;0,05</m:t>
                    </m:r>
                  </m:oMath>
                </a14:m>
                <a:endParaRPr lang="en-US" sz="2000" dirty="0"/>
              </a:p>
              <a:p>
                <a:r>
                  <a:rPr lang="en-US" sz="2000" i="1" dirty="0"/>
                  <a:t>B</a:t>
                </a:r>
                <a:r>
                  <a:rPr lang="cs-CZ" sz="2000" dirty="0"/>
                  <a:t> … </a:t>
                </a:r>
                <a:r>
                  <a:rPr lang="cs-CZ" sz="2000" dirty="0">
                    <a:solidFill>
                      <a:srgbClr val="FF0000"/>
                    </a:solidFill>
                  </a:rPr>
                  <a:t>jev praktický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jist</a:t>
                </a:r>
                <a:r>
                  <a:rPr lang="cs-CZ" sz="2000" dirty="0">
                    <a:solidFill>
                      <a:srgbClr val="FF0000"/>
                    </a:solidFill>
                  </a:rPr>
                  <a:t>ý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&gt;0,95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57" y="5805264"/>
                <a:ext cx="572941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170" t="-5172" b="-13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3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0343" y="0"/>
            <a:ext cx="9993086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Vybrané vztahy mezi jevy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051397" y="2888747"/>
                <a:ext cx="409575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97" y="2888747"/>
                <a:ext cx="409575" cy="400815"/>
              </a:xfrm>
              <a:prstGeom prst="rect">
                <a:avLst/>
              </a:prstGeom>
              <a:blipFill rotWithShape="0">
                <a:blip r:embed="rId2"/>
                <a:stretch>
                  <a:fillRect r="-298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Skupina 50"/>
          <p:cNvGrpSpPr/>
          <p:nvPr/>
        </p:nvGrpSpPr>
        <p:grpSpPr>
          <a:xfrm>
            <a:off x="4664103" y="1489710"/>
            <a:ext cx="2448272" cy="2662277"/>
            <a:chOff x="3007562" y="1695569"/>
            <a:chExt cx="2448272" cy="2662277"/>
          </a:xfrm>
        </p:grpSpPr>
        <p:grpSp>
          <p:nvGrpSpPr>
            <p:cNvPr id="35" name="Skupina 34"/>
            <p:cNvGrpSpPr/>
            <p:nvPr/>
          </p:nvGrpSpPr>
          <p:grpSpPr>
            <a:xfrm>
              <a:off x="3266830" y="1695569"/>
              <a:ext cx="1905000" cy="1571625"/>
              <a:chOff x="0" y="0"/>
              <a:chExt cx="1905000" cy="1571625"/>
            </a:xfrm>
          </p:grpSpPr>
          <p:grpSp>
            <p:nvGrpSpPr>
              <p:cNvPr id="36" name="Skupina 35"/>
              <p:cNvGrpSpPr/>
              <p:nvPr/>
            </p:nvGrpSpPr>
            <p:grpSpPr>
              <a:xfrm>
                <a:off x="0" y="0"/>
                <a:ext cx="1905000" cy="1571625"/>
                <a:chOff x="0" y="0"/>
                <a:chExt cx="1905000" cy="1571625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0" y="0"/>
                  <a:ext cx="1905000" cy="157162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ové pole 31158"/>
                    <p:cNvSpPr txBox="1"/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ové pole 311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Skupina 36"/>
              <p:cNvGrpSpPr/>
              <p:nvPr/>
            </p:nvGrpSpPr>
            <p:grpSpPr>
              <a:xfrm>
                <a:off x="152400" y="381000"/>
                <a:ext cx="942975" cy="790575"/>
                <a:chOff x="0" y="0"/>
                <a:chExt cx="942975" cy="790575"/>
              </a:xfrm>
            </p:grpSpPr>
            <p:sp>
              <p:nvSpPr>
                <p:cNvPr id="42" name="Obdélník 41"/>
                <p:cNvSpPr/>
                <p:nvPr/>
              </p:nvSpPr>
              <p:spPr>
                <a:xfrm>
                  <a:off x="0" y="0"/>
                  <a:ext cx="942975" cy="790575"/>
                </a:xfrm>
                <a:prstGeom prst="rect">
                  <a:avLst/>
                </a:prstGeom>
                <a:solidFill>
                  <a:srgbClr val="9999FF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ové pole 31161"/>
                    <p:cNvSpPr txBox="1"/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1100" dirty="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ové pole 31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Skupina 37"/>
              <p:cNvGrpSpPr/>
              <p:nvPr/>
            </p:nvGrpSpPr>
            <p:grpSpPr>
              <a:xfrm>
                <a:off x="714375" y="714375"/>
                <a:ext cx="962025" cy="714375"/>
                <a:chOff x="0" y="0"/>
                <a:chExt cx="962025" cy="714375"/>
              </a:xfrm>
            </p:grpSpPr>
            <p:sp>
              <p:nvSpPr>
                <p:cNvPr id="40" name="Obdélník 39"/>
                <p:cNvSpPr/>
                <p:nvPr/>
              </p:nvSpPr>
              <p:spPr>
                <a:xfrm>
                  <a:off x="0" y="0"/>
                  <a:ext cx="962025" cy="714375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ové pole 31164"/>
                    <p:cNvSpPr txBox="1"/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ové pole 31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9" name="Obdélník 38"/>
              <p:cNvSpPr/>
              <p:nvPr/>
            </p:nvSpPr>
            <p:spPr>
              <a:xfrm>
                <a:off x="714375" y="714375"/>
                <a:ext cx="381000" cy="4572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/>
                <p:cNvSpPr txBox="1"/>
                <p:nvPr/>
              </p:nvSpPr>
              <p:spPr>
                <a:xfrm>
                  <a:off x="3007562" y="3573016"/>
                  <a:ext cx="244827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cs-CZ" sz="2000" dirty="0"/>
                    <a:t>průnik jevů </a:t>
                  </a:r>
                  <a:r>
                    <a:rPr lang="cs-CZ" sz="2000" i="1" dirty="0"/>
                    <a:t>A</a:t>
                  </a:r>
                  <a:r>
                    <a:rPr lang="cs-CZ" sz="2000" dirty="0"/>
                    <a:t> </a:t>
                  </a:r>
                  <a:r>
                    <a:rPr lang="cs-CZ" sz="2000" dirty="0" err="1"/>
                    <a:t>a</a:t>
                  </a:r>
                  <a:r>
                    <a:rPr lang="cs-CZ" sz="2000" dirty="0"/>
                    <a:t> </a:t>
                  </a:r>
                  <a:r>
                    <a:rPr lang="cs-CZ" sz="2000" i="1" dirty="0"/>
                    <a:t>B</a:t>
                  </a:r>
                  <a:endParaRPr lang="en-US" sz="2000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ovéPol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62" y="3573016"/>
                  <a:ext cx="2448272" cy="7848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42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Skupina 51"/>
          <p:cNvGrpSpPr/>
          <p:nvPr/>
        </p:nvGrpSpPr>
        <p:grpSpPr>
          <a:xfrm>
            <a:off x="8193446" y="1489710"/>
            <a:ext cx="2866262" cy="2631246"/>
            <a:chOff x="5889231" y="1717171"/>
            <a:chExt cx="2866262" cy="2631246"/>
          </a:xfrm>
        </p:grpSpPr>
        <p:grpSp>
          <p:nvGrpSpPr>
            <p:cNvPr id="24" name="Skupina 23"/>
            <p:cNvGrpSpPr/>
            <p:nvPr/>
          </p:nvGrpSpPr>
          <p:grpSpPr>
            <a:xfrm>
              <a:off x="6226987" y="1717171"/>
              <a:ext cx="1905000" cy="1571625"/>
              <a:chOff x="0" y="0"/>
              <a:chExt cx="1905000" cy="1571625"/>
            </a:xfrm>
          </p:grpSpPr>
          <p:grpSp>
            <p:nvGrpSpPr>
              <p:cNvPr id="25" name="Skupina 24"/>
              <p:cNvGrpSpPr/>
              <p:nvPr/>
            </p:nvGrpSpPr>
            <p:grpSpPr>
              <a:xfrm>
                <a:off x="0" y="0"/>
                <a:ext cx="1905000" cy="1571625"/>
                <a:chOff x="0" y="0"/>
                <a:chExt cx="1905000" cy="15716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1905000" cy="157162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ové pole 31158"/>
                    <p:cNvSpPr txBox="1"/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100" dirty="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ové pole 311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Skupina 25"/>
              <p:cNvGrpSpPr/>
              <p:nvPr/>
            </p:nvGrpSpPr>
            <p:grpSpPr>
              <a:xfrm>
                <a:off x="152400" y="381000"/>
                <a:ext cx="942975" cy="790575"/>
                <a:chOff x="0" y="0"/>
                <a:chExt cx="942975" cy="790575"/>
              </a:xfrm>
            </p:grpSpPr>
            <p:sp>
              <p:nvSpPr>
                <p:cNvPr id="31" name="Obdélník 30"/>
                <p:cNvSpPr/>
                <p:nvPr/>
              </p:nvSpPr>
              <p:spPr>
                <a:xfrm>
                  <a:off x="0" y="0"/>
                  <a:ext cx="942975" cy="790575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ové pole 31161"/>
                    <p:cNvSpPr txBox="1"/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1100" dirty="0">
                        <a:solidFill>
                          <a:schemeClr val="tx1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ové pole 31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Skupina 26"/>
              <p:cNvGrpSpPr/>
              <p:nvPr/>
            </p:nvGrpSpPr>
            <p:grpSpPr>
              <a:xfrm>
                <a:off x="714375" y="714375"/>
                <a:ext cx="962025" cy="714375"/>
                <a:chOff x="0" y="0"/>
                <a:chExt cx="962025" cy="714375"/>
              </a:xfrm>
            </p:grpSpPr>
            <p:sp>
              <p:nvSpPr>
                <p:cNvPr id="29" name="Obdélník 28"/>
                <p:cNvSpPr/>
                <p:nvPr/>
              </p:nvSpPr>
              <p:spPr>
                <a:xfrm>
                  <a:off x="0" y="0"/>
                  <a:ext cx="962025" cy="714375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ové pole 31164"/>
                    <p:cNvSpPr txBox="1"/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1100" dirty="0">
                        <a:solidFill>
                          <a:schemeClr val="tx1"/>
                        </a:solidFill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ové pole 31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véPole 48"/>
                <p:cNvSpPr txBox="1"/>
                <p:nvPr/>
              </p:nvSpPr>
              <p:spPr>
                <a:xfrm>
                  <a:off x="5889231" y="3563587"/>
                  <a:ext cx="286626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cs-CZ" sz="2000" dirty="0"/>
                    <a:t>sjednocení jevů </a:t>
                  </a:r>
                  <a:r>
                    <a:rPr lang="cs-CZ" sz="2000" i="1" dirty="0"/>
                    <a:t>A</a:t>
                  </a:r>
                  <a:r>
                    <a:rPr lang="cs-CZ" sz="2000" dirty="0"/>
                    <a:t> </a:t>
                  </a:r>
                  <a:r>
                    <a:rPr lang="cs-CZ" sz="2000" dirty="0" err="1"/>
                    <a:t>a</a:t>
                  </a:r>
                  <a:r>
                    <a:rPr lang="cs-CZ" sz="2000" dirty="0"/>
                    <a:t> </a:t>
                  </a:r>
                  <a:r>
                    <a:rPr lang="cs-CZ" sz="2000" i="1" dirty="0"/>
                    <a:t>B</a:t>
                  </a:r>
                  <a:endParaRPr lang="en-US" sz="2000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i="1">
                            <a:latin typeface="Cambria Math"/>
                          </a:rPr>
                          <m:t>𝐴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ovéPol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9231" y="3563587"/>
                  <a:ext cx="2866262" cy="78483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3" t="-5426" r="-21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Skupina 52"/>
          <p:cNvGrpSpPr/>
          <p:nvPr/>
        </p:nvGrpSpPr>
        <p:grpSpPr>
          <a:xfrm>
            <a:off x="1164299" y="4192279"/>
            <a:ext cx="2448272" cy="2277557"/>
            <a:chOff x="3007562" y="1695569"/>
            <a:chExt cx="2448272" cy="2277557"/>
          </a:xfrm>
        </p:grpSpPr>
        <p:grpSp>
          <p:nvGrpSpPr>
            <p:cNvPr id="54" name="Skupina 53"/>
            <p:cNvGrpSpPr/>
            <p:nvPr/>
          </p:nvGrpSpPr>
          <p:grpSpPr>
            <a:xfrm>
              <a:off x="3266830" y="1695569"/>
              <a:ext cx="1905000" cy="1571625"/>
              <a:chOff x="0" y="0"/>
              <a:chExt cx="1905000" cy="1571625"/>
            </a:xfrm>
          </p:grpSpPr>
          <p:grpSp>
            <p:nvGrpSpPr>
              <p:cNvPr id="56" name="Skupina 55"/>
              <p:cNvGrpSpPr/>
              <p:nvPr/>
            </p:nvGrpSpPr>
            <p:grpSpPr>
              <a:xfrm>
                <a:off x="0" y="0"/>
                <a:ext cx="1905000" cy="1571625"/>
                <a:chOff x="0" y="0"/>
                <a:chExt cx="1905000" cy="1571625"/>
              </a:xfrm>
            </p:grpSpPr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1905000" cy="1571625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ové pole 31158"/>
                    <p:cNvSpPr txBox="1"/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Textové pole 311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Skupina 56"/>
              <p:cNvGrpSpPr/>
              <p:nvPr/>
            </p:nvGrpSpPr>
            <p:grpSpPr>
              <a:xfrm>
                <a:off x="139037" y="117671"/>
                <a:ext cx="661988" cy="668141"/>
                <a:chOff x="-13363" y="-263329"/>
                <a:chExt cx="661988" cy="668141"/>
              </a:xfrm>
            </p:grpSpPr>
            <p:sp>
              <p:nvSpPr>
                <p:cNvPr id="62" name="Obdélník 61"/>
                <p:cNvSpPr/>
                <p:nvPr/>
              </p:nvSpPr>
              <p:spPr>
                <a:xfrm>
                  <a:off x="-13363" y="-263329"/>
                  <a:ext cx="661988" cy="668141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ové pole 31161"/>
                    <p:cNvSpPr txBox="1"/>
                    <p:nvPr/>
                  </p:nvSpPr>
                  <p:spPr>
                    <a:xfrm>
                      <a:off x="0" y="-263329"/>
                      <a:ext cx="409575" cy="41433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1100" dirty="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ové pole 31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-263329"/>
                      <a:ext cx="409575" cy="414338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8" name="Skupina 57"/>
              <p:cNvGrpSpPr/>
              <p:nvPr/>
            </p:nvGrpSpPr>
            <p:grpSpPr>
              <a:xfrm>
                <a:off x="991524" y="940035"/>
                <a:ext cx="684876" cy="488715"/>
                <a:chOff x="277149" y="225660"/>
                <a:chExt cx="684876" cy="488715"/>
              </a:xfrm>
            </p:grpSpPr>
            <p:sp>
              <p:nvSpPr>
                <p:cNvPr id="60" name="Obdélník 59"/>
                <p:cNvSpPr/>
                <p:nvPr/>
              </p:nvSpPr>
              <p:spPr>
                <a:xfrm>
                  <a:off x="277149" y="225660"/>
                  <a:ext cx="684876" cy="488715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ové pole 31164"/>
                    <p:cNvSpPr txBox="1"/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libri"/>
                                <a:cs typeface="Times New Roman"/>
                              </a:rPr>
                              <m:t>B</m:t>
                            </m:r>
                          </m:oMath>
                        </m:oMathPara>
                      </a14:m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Textové pole 31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50" y="323850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5" name="TextovéPole 54"/>
            <p:cNvSpPr txBox="1"/>
            <p:nvPr/>
          </p:nvSpPr>
          <p:spPr>
            <a:xfrm>
              <a:off x="3007562" y="3573016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2000" dirty="0"/>
                <a:t>jevy disjunktní</a:t>
              </a:r>
              <a:endParaRPr lang="en-US" sz="2000" i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437171" y="4227520"/>
            <a:ext cx="6028845" cy="2551299"/>
            <a:chOff x="2913170" y="4227519"/>
            <a:chExt cx="6028845" cy="25512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ové pole 31158"/>
                <p:cNvSpPr txBox="1"/>
                <p:nvPr/>
              </p:nvSpPr>
              <p:spPr>
                <a:xfrm>
                  <a:off x="8532440" y="5100365"/>
                  <a:ext cx="409575" cy="3905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libri"/>
                            <a:cs typeface="Times New Roman"/>
                          </a:rPr>
                          <m:t>Ω</m:t>
                        </m:r>
                      </m:oMath>
                    </m:oMathPara>
                  </a14:m>
                  <a:endParaRPr lang="en-US" sz="11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3" name="Textové pole 31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5100365"/>
                  <a:ext cx="409575" cy="39052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Skupina 3"/>
            <p:cNvGrpSpPr/>
            <p:nvPr/>
          </p:nvGrpSpPr>
          <p:grpSpPr>
            <a:xfrm>
              <a:off x="2913170" y="4227519"/>
              <a:ext cx="5619270" cy="2551299"/>
              <a:chOff x="2913170" y="4227519"/>
              <a:chExt cx="5619270" cy="2551299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2921763" y="4227519"/>
                <a:ext cx="5610677" cy="1235338"/>
                <a:chOff x="0" y="0"/>
                <a:chExt cx="6219825" cy="2181225"/>
              </a:xfrm>
            </p:grpSpPr>
            <p:grpSp>
              <p:nvGrpSpPr>
                <p:cNvPr id="66" name="Skupina 65"/>
                <p:cNvGrpSpPr/>
                <p:nvPr/>
              </p:nvGrpSpPr>
              <p:grpSpPr>
                <a:xfrm>
                  <a:off x="0" y="0"/>
                  <a:ext cx="6219825" cy="2181225"/>
                  <a:chOff x="0" y="0"/>
                  <a:chExt cx="6219825" cy="2181225"/>
                </a:xfrm>
              </p:grpSpPr>
              <p:grpSp>
                <p:nvGrpSpPr>
                  <p:cNvPr id="68" name="Skupina 67"/>
                  <p:cNvGrpSpPr/>
                  <p:nvPr/>
                </p:nvGrpSpPr>
                <p:grpSpPr>
                  <a:xfrm>
                    <a:off x="0" y="0"/>
                    <a:ext cx="6219825" cy="2171702"/>
                    <a:chOff x="0" y="0"/>
                    <a:chExt cx="6219825" cy="2171702"/>
                  </a:xfrm>
                </p:grpSpPr>
                <p:grpSp>
                  <p:nvGrpSpPr>
                    <p:cNvPr id="70" name="Skupina 69"/>
                    <p:cNvGrpSpPr/>
                    <p:nvPr/>
                  </p:nvGrpSpPr>
                  <p:grpSpPr>
                    <a:xfrm>
                      <a:off x="0" y="0"/>
                      <a:ext cx="6219825" cy="2171702"/>
                      <a:chOff x="0" y="0"/>
                      <a:chExt cx="6219825" cy="2171702"/>
                    </a:xfrm>
                  </p:grpSpPr>
                  <p:grpSp>
                    <p:nvGrpSpPr>
                      <p:cNvPr id="72" name="Skupina 71"/>
                      <p:cNvGrpSpPr/>
                      <p:nvPr/>
                    </p:nvGrpSpPr>
                    <p:grpSpPr>
                      <a:xfrm>
                        <a:off x="0" y="0"/>
                        <a:ext cx="6219825" cy="2171702"/>
                        <a:chOff x="0" y="0"/>
                        <a:chExt cx="6219825" cy="2171702"/>
                      </a:xfrm>
                    </p:grpSpPr>
                    <p:sp>
                      <p:nvSpPr>
                        <p:cNvPr id="74" name="Obdélník 73"/>
                        <p:cNvSpPr/>
                        <p:nvPr/>
                      </p:nvSpPr>
                      <p:spPr>
                        <a:xfrm>
                          <a:off x="0" y="0"/>
                          <a:ext cx="6210300" cy="2171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75" name="Obdélník 74"/>
                        <p:cNvSpPr/>
                        <p:nvPr/>
                      </p:nvSpPr>
                      <p:spPr>
                        <a:xfrm>
                          <a:off x="0" y="0"/>
                          <a:ext cx="1247775" cy="21717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76" name="Obdélník 75"/>
                        <p:cNvSpPr/>
                        <p:nvPr/>
                      </p:nvSpPr>
                      <p:spPr>
                        <a:xfrm>
                          <a:off x="1685925" y="0"/>
                          <a:ext cx="3276600" cy="62865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77" name="Obdélník 76"/>
                        <p:cNvSpPr/>
                        <p:nvPr/>
                      </p:nvSpPr>
                      <p:spPr>
                        <a:xfrm>
                          <a:off x="2143125" y="628650"/>
                          <a:ext cx="1038225" cy="154305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78" name="Obdélník 77"/>
                        <p:cNvSpPr/>
                        <p:nvPr/>
                      </p:nvSpPr>
                      <p:spPr>
                        <a:xfrm>
                          <a:off x="3181350" y="1600200"/>
                          <a:ext cx="3038475" cy="5715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79" name="Obdélník 78"/>
                        <p:cNvSpPr/>
                        <p:nvPr/>
                      </p:nvSpPr>
                      <p:spPr>
                        <a:xfrm>
                          <a:off x="4962525" y="0"/>
                          <a:ext cx="1247775" cy="1600200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600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0" name="Textové pole 31357"/>
                            <p:cNvSpPr txBox="1"/>
                            <p:nvPr/>
                          </p:nvSpPr>
                          <p:spPr>
                            <a:xfrm>
                              <a:off x="0" y="1590675"/>
                              <a:ext cx="533400" cy="581025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style>
                            <a:lnRef idx="0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0" name="Textové pole 3135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0" y="1590675"/>
                              <a:ext cx="533400" cy="581025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5"/>
                              <a:stretch>
                                <a:fillRect b="-7407"/>
                              </a:stretch>
                            </a:blipFill>
                            <a:ln w="6350">
                              <a:noFill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r>
                                <a:rPr lang="cs-CZ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1" name="Textové pole 31358"/>
                            <p:cNvSpPr txBox="1"/>
                            <p:nvPr/>
                          </p:nvSpPr>
                          <p:spPr>
                            <a:xfrm>
                              <a:off x="1238250" y="1590677"/>
                              <a:ext cx="533400" cy="581025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style>
                            <a:lnRef idx="0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1" name="Textové pole 31358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38250" y="1590677"/>
                              <a:ext cx="533400" cy="581025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6"/>
                              <a:stretch>
                                <a:fillRect b="-7407"/>
                              </a:stretch>
                            </a:blipFill>
                            <a:ln w="6350">
                              <a:noFill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r>
                                <a:rPr lang="cs-CZ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82" name="Textové pole 31361"/>
                            <p:cNvSpPr txBox="1"/>
                            <p:nvPr/>
                          </p:nvSpPr>
                          <p:spPr>
                            <a:xfrm>
                              <a:off x="3181350" y="939363"/>
                              <a:ext cx="533400" cy="660836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style>
                            <a:lnRef idx="0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82" name="Textové pole 3136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181350" y="939363"/>
                              <a:ext cx="533400" cy="66083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7"/>
                              <a:stretch>
                                <a:fillRect/>
                              </a:stretch>
                            </a:blipFill>
                            <a:ln w="6350">
                              <a:noFill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r>
                                <a:rPr lang="cs-CZ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3" name="Textové pole 31362"/>
                          <p:cNvSpPr txBox="1"/>
                          <p:nvPr/>
                        </p:nvSpPr>
                        <p:spPr>
                          <a:xfrm>
                            <a:off x="3181350" y="1590675"/>
                            <a:ext cx="533400" cy="56197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6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3" name="Textové pole 3136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81350" y="1590675"/>
                            <a:ext cx="533400" cy="561975"/>
                          </a:xfrm>
                          <a:prstGeom prst="rect">
                            <a:avLst/>
                          </a:prstGeom>
                          <a:blipFill rotWithShape="0">
                            <a:blip r:embed="rId18"/>
                            <a:stretch>
                              <a:fillRect b="-11538"/>
                            </a:stretch>
                          </a:blipFill>
                          <a:ln w="6350">
                            <a:noFill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r>
                              <a:rPr lang="cs-CZ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1" name="Textové pole 31359"/>
                        <p:cNvSpPr txBox="1"/>
                        <p:nvPr/>
                      </p:nvSpPr>
                      <p:spPr>
                        <a:xfrm>
                          <a:off x="1685925" y="0"/>
                          <a:ext cx="533400" cy="61912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1" name="Textové pole 3135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85925" y="0"/>
                          <a:ext cx="533400" cy="619125"/>
                        </a:xfrm>
                        <a:prstGeom prst="rect">
                          <a:avLst/>
                        </a:prstGeom>
                        <a:blipFill rotWithShape="0">
                          <a:blip r:embed="rId19"/>
                          <a:stretch>
                            <a:fillRect/>
                          </a:stretch>
                        </a:blipFill>
                        <a:ln w="6350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cs-C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ové pole 31360"/>
                      <p:cNvSpPr txBox="1"/>
                      <p:nvPr/>
                    </p:nvSpPr>
                    <p:spPr>
                      <a:xfrm>
                        <a:off x="2143125" y="1590676"/>
                        <a:ext cx="533400" cy="59054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ové pole 3136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43125" y="1590676"/>
                        <a:ext cx="533400" cy="590549"/>
                      </a:xfrm>
                      <a:prstGeom prst="rect">
                        <a:avLst/>
                      </a:prstGeom>
                      <a:blipFill rotWithShape="0">
                        <a:blip r:embed="rId20"/>
                        <a:stretch>
                          <a:fillRect b="-5455"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cs-C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ové pole 31363"/>
                    <p:cNvSpPr txBox="1"/>
                    <p:nvPr/>
                  </p:nvSpPr>
                  <p:spPr>
                    <a:xfrm>
                      <a:off x="4981575" y="939363"/>
                      <a:ext cx="533400" cy="65131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ové pole 313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81575" y="939363"/>
                      <a:ext cx="533400" cy="651312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ovéPole 83"/>
                  <p:cNvSpPr txBox="1"/>
                  <p:nvPr/>
                </p:nvSpPr>
                <p:spPr>
                  <a:xfrm>
                    <a:off x="2913170" y="5494940"/>
                    <a:ext cx="5610677" cy="12838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cs-CZ" dirty="0"/>
                      <a:t>úplná množina vzájemně disjunktních jevů</a:t>
                    </a:r>
                  </a:p>
                  <a:p>
                    <a:pPr algn="ctr"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⋃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𝑘𝑑𝑒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 ∀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: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=∅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84" name="TextovéPole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3170" y="5494940"/>
                    <a:ext cx="5610677" cy="1283878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t="-3318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5" name="Skupina 84"/>
          <p:cNvGrpSpPr/>
          <p:nvPr/>
        </p:nvGrpSpPr>
        <p:grpSpPr>
          <a:xfrm>
            <a:off x="996308" y="1498351"/>
            <a:ext cx="2448272" cy="2693928"/>
            <a:chOff x="283911" y="1741568"/>
            <a:chExt cx="2448272" cy="2693928"/>
          </a:xfrm>
        </p:grpSpPr>
        <p:grpSp>
          <p:nvGrpSpPr>
            <p:cNvPr id="86" name="Skupina 85"/>
            <p:cNvGrpSpPr/>
            <p:nvPr/>
          </p:nvGrpSpPr>
          <p:grpSpPr>
            <a:xfrm>
              <a:off x="636627" y="1741568"/>
              <a:ext cx="1905000" cy="1571625"/>
              <a:chOff x="0" y="0"/>
              <a:chExt cx="1905000" cy="1571625"/>
            </a:xfrm>
            <a:solidFill>
              <a:schemeClr val="tx2"/>
            </a:solidFill>
          </p:grpSpPr>
          <p:grpSp>
            <p:nvGrpSpPr>
              <p:cNvPr id="88" name="Skupina 87"/>
              <p:cNvGrpSpPr/>
              <p:nvPr/>
            </p:nvGrpSpPr>
            <p:grpSpPr>
              <a:xfrm>
                <a:off x="0" y="0"/>
                <a:ext cx="1905000" cy="1571625"/>
                <a:chOff x="0" y="0"/>
                <a:chExt cx="1905000" cy="1571625"/>
              </a:xfrm>
              <a:grpFill/>
            </p:grpSpPr>
            <p:sp>
              <p:nvSpPr>
                <p:cNvPr id="92" name="Zaoblený obdélník 91"/>
                <p:cNvSpPr/>
                <p:nvPr/>
              </p:nvSpPr>
              <p:spPr>
                <a:xfrm>
                  <a:off x="0" y="0"/>
                  <a:ext cx="1905000" cy="1571625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ové pole 31158"/>
                    <p:cNvSpPr txBox="1"/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100" dirty="0">
                        <a:solidFill>
                          <a:schemeClr val="tx1"/>
                        </a:solidFill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Textové pole 311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1600" y="180975"/>
                      <a:ext cx="409575" cy="390525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9" name="Skupina 88"/>
              <p:cNvGrpSpPr/>
              <p:nvPr/>
            </p:nvGrpSpPr>
            <p:grpSpPr>
              <a:xfrm>
                <a:off x="152400" y="381000"/>
                <a:ext cx="942975" cy="790575"/>
                <a:chOff x="0" y="0"/>
                <a:chExt cx="942975" cy="790575"/>
              </a:xfrm>
              <a:grpFill/>
            </p:grpSpPr>
            <p:sp>
              <p:nvSpPr>
                <p:cNvPr id="90" name="Obdélník 89"/>
                <p:cNvSpPr/>
                <p:nvPr/>
              </p:nvSpPr>
              <p:spPr>
                <a:xfrm>
                  <a:off x="0" y="0"/>
                  <a:ext cx="942975" cy="790575"/>
                </a:xfrm>
                <a:prstGeom prst="rect">
                  <a:avLst/>
                </a:prstGeom>
                <a:solidFill>
                  <a:srgbClr val="9999FF"/>
                </a:solidFill>
                <a:ln w="31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ln w="6350">
                      <a:solidFill>
                        <a:schemeClr val="tx1"/>
                      </a:solidFill>
                    </a:ln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ové pole 31161"/>
                    <p:cNvSpPr txBox="1"/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A</m:t>
                            </m:r>
                          </m:oMath>
                        </m:oMathPara>
                      </a14:m>
                      <a:endParaRPr lang="en-US" sz="11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ové pole 311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19050"/>
                      <a:ext cx="409575" cy="390525"/>
                    </a:xfrm>
                    <a:prstGeom prst="rect">
                      <a:avLst/>
                    </a:prstGeom>
                    <a:blipFill rotWithShape="1">
                      <a:blip r:embed="rId24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ovéPole 86"/>
                <p:cNvSpPr txBox="1"/>
                <p:nvPr/>
              </p:nvSpPr>
              <p:spPr>
                <a:xfrm>
                  <a:off x="283911" y="3573016"/>
                  <a:ext cx="2448272" cy="862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cs-CZ" sz="2000" dirty="0"/>
                    <a:t>doplněk jevu </a:t>
                  </a:r>
                  <a:r>
                    <a:rPr lang="cs-CZ" sz="2000" i="1" dirty="0" smtClean="0"/>
                    <a:t>A</a:t>
                  </a:r>
                </a:p>
                <a:p>
                  <a:pPr algn="ct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TextovéPol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911" y="3573016"/>
                  <a:ext cx="2448272" cy="86248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93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36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Co je to pravděpodobnost?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785926"/>
            <a:ext cx="8229600" cy="1328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	Číselné vyjádření šance, </a:t>
            </a:r>
          </a:p>
          <a:p>
            <a:pPr algn="ctr">
              <a:buNone/>
            </a:pPr>
            <a:r>
              <a:rPr lang="cs-CZ" dirty="0"/>
              <a:t>že při náhodném pokusu daný jev nastane.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39616" y="328498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Jak pravděpodobnost definovat?</a:t>
            </a:r>
          </a:p>
        </p:txBody>
      </p:sp>
    </p:spTree>
    <p:extLst>
      <p:ext uri="{BB962C8B-B14F-4D97-AF65-F5344CB8AC3E}">
        <p14:creationId xmlns:p14="http://schemas.microsoft.com/office/powerpoint/2010/main" val="33204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Klasická definice pravděpodobnosti</a:t>
            </a:r>
            <a:br>
              <a:rPr lang="cs-CZ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Pierre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Simon de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Laplace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1812)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cs-CZ" dirty="0" smtClean="0"/>
                  <a:t>	Založena na předpokladu, že náhodný </a:t>
                </a:r>
                <a:r>
                  <a:rPr lang="cs-CZ" dirty="0"/>
                  <a:t>pokus může mít </a:t>
                </a:r>
                <a:r>
                  <a:rPr lang="cs-CZ" i="1" dirty="0"/>
                  <a:t>n</a:t>
                </a:r>
                <a:r>
                  <a:rPr lang="cs-CZ" dirty="0"/>
                  <a:t> různých, avšak </a:t>
                </a:r>
                <a:r>
                  <a:rPr lang="cs-CZ" dirty="0">
                    <a:solidFill>
                      <a:srgbClr val="FF0000"/>
                    </a:solidFill>
                  </a:rPr>
                  <a:t>rovnocenných</a:t>
                </a:r>
                <a:r>
                  <a:rPr lang="cs-CZ" dirty="0"/>
                  <a:t> výsledků.</a:t>
                </a:r>
              </a:p>
              <a:p>
                <a:pPr>
                  <a:buNone/>
                </a:pPr>
                <a:r>
                  <a:rPr lang="cs-CZ" dirty="0"/>
                  <a:t>	</a:t>
                </a:r>
              </a:p>
              <a:p>
                <a:pPr>
                  <a:buNone/>
                </a:pPr>
                <a:r>
                  <a:rPr lang="cs-CZ" dirty="0"/>
                  <a:t>	Nechť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/>
                  <a:t> je množina </a:t>
                </a:r>
                <a:r>
                  <a:rPr lang="cs-CZ" b="1" i="1" dirty="0"/>
                  <a:t>n</a:t>
                </a:r>
                <a:r>
                  <a:rPr lang="cs-CZ" dirty="0"/>
                  <a:t> </a:t>
                </a:r>
                <a:r>
                  <a:rPr lang="cs-CZ" dirty="0" err="1"/>
                  <a:t>rovnocených</a:t>
                </a:r>
                <a:r>
                  <a:rPr lang="cs-CZ" dirty="0"/>
                  <a:t> elementárních jevů. Pravděpodobnost jevu </a:t>
                </a:r>
                <a:r>
                  <a:rPr lang="cs-CZ" i="1" dirty="0"/>
                  <a:t>A</a:t>
                </a:r>
                <a:r>
                  <a:rPr lang="cs-CZ" dirty="0"/>
                  <a:t>, jenž je složen z </a:t>
                </a:r>
                <a:r>
                  <a:rPr lang="cs-CZ" b="1" i="1" dirty="0"/>
                  <a:t>m</a:t>
                </a:r>
                <a:r>
                  <a:rPr lang="cs-CZ" dirty="0"/>
                  <a:t> těchto elementárních jevů je</a:t>
                </a:r>
                <a:r>
                  <a:rPr lang="cs-CZ" dirty="0" smtClean="0"/>
                  <a:t>: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5380672"/>
            <a:ext cx="121920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207568" y="5445224"/>
                <a:ext cx="7776864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Mějme „férovou“ hrací kostku. Jaká je pravděpodobnost, že padne „6“?</a:t>
                </a:r>
              </a:p>
              <a:p>
                <a:endParaRPr lang="cs-CZ" dirty="0"/>
              </a:p>
              <a:p>
                <a:r>
                  <a:rPr lang="cs-CZ" dirty="0"/>
                  <a:t>Označme: A … padne „6“, </a:t>
                </a:r>
                <a:r>
                  <a:rPr lang="cs-CZ" dirty="0" smtClean="0"/>
                  <a:t>pak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445224"/>
                <a:ext cx="7776864" cy="1062535"/>
              </a:xfrm>
              <a:prstGeom prst="rect">
                <a:avLst/>
              </a:prstGeom>
              <a:blipFill rotWithShape="0">
                <a:blip r:embed="rId3"/>
                <a:stretch>
                  <a:fillRect l="-627" t="-4000" b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Statistická definice pravděpodobnosti</a:t>
            </a:r>
            <a:br>
              <a:rPr lang="cs-CZ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(Richard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von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Mises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počátek 20. století)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164" y="1569959"/>
            <a:ext cx="1714512" cy="25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3963572" y="4851267"/>
            <a:ext cx="23065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400801" y="4583185"/>
            <a:ext cx="4789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Počet realizací pokusu </a:t>
            </a:r>
            <a:r>
              <a:rPr lang="cs-CZ" sz="2000" b="1" dirty="0"/>
              <a:t>příznivých</a:t>
            </a:r>
            <a:r>
              <a:rPr lang="cs-CZ" sz="2000" dirty="0"/>
              <a:t> jevu </a:t>
            </a:r>
            <a:r>
              <a:rPr lang="cs-CZ" sz="2000" i="1" dirty="0"/>
              <a:t>A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958215" y="5313241"/>
            <a:ext cx="2311956" cy="30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400801" y="5113186"/>
            <a:ext cx="362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Počet </a:t>
            </a:r>
            <a:r>
              <a:rPr lang="cs-CZ" sz="2000" b="1" dirty="0"/>
              <a:t>všech</a:t>
            </a:r>
            <a:r>
              <a:rPr lang="cs-CZ" sz="2000" dirty="0"/>
              <a:t> realizací pokusu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24000" y="6237313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6211670"/>
            <a:ext cx="1219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Jaká je pravděpodobnost padnutí „6“ na hrací kostce, nevíme-li, zda je tato kostka „férová</a:t>
            </a:r>
            <a:r>
              <a:rPr lang="cs-CZ" dirty="0" smtClean="0"/>
              <a:t>“?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338943" y="4633561"/>
                <a:ext cx="2624629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43" y="4633561"/>
                <a:ext cx="2624629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7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/>
          <p:nvPr/>
        </p:nvGraphicFramePr>
        <p:xfrm>
          <a:off x="2783633" y="1628800"/>
          <a:ext cx="622019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Statistická definice pravděpodobnosti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2852937"/>
            <a:ext cx="864096" cy="130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3"/>
          <p:cNvSpPr txBox="1"/>
          <p:nvPr/>
        </p:nvSpPr>
        <p:spPr>
          <a:xfrm>
            <a:off x="5591944" y="2852936"/>
            <a:ext cx="3528392" cy="57606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000" dirty="0">
                <a:solidFill>
                  <a:schemeClr val="accent3">
                    <a:lumMod val="50000"/>
                  </a:schemeClr>
                </a:solidFill>
              </a:rPr>
              <a:t>Relativní četnost jevu "padne 6"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655840" y="5537076"/>
                <a:ext cx="2624629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5537076"/>
                <a:ext cx="2624629" cy="7958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Geometrická pravděpodobnost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0308" y="1592195"/>
            <a:ext cx="10145274" cy="932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	Zobecnění klasické pravděpodobnosti pro případ, kdy počet všech možných výsledků náhodného pokusu je nespočetný.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04900" y="2737445"/>
            <a:ext cx="99806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ea typeface="Times New Roman" pitchFamily="18" charset="0"/>
              </a:rPr>
              <a:t>V rovině (případně na přímce nebo v prostoru) je dána určitá oblast </a:t>
            </a:r>
            <a:r>
              <a:rPr lang="cs-CZ" sz="2000" i="1" dirty="0">
                <a:ea typeface="Times New Roman" pitchFamily="18" charset="0"/>
              </a:rPr>
              <a:t>Ω</a:t>
            </a:r>
            <a:r>
              <a:rPr lang="cs-CZ" sz="2000" dirty="0">
                <a:ea typeface="Times New Roman" pitchFamily="18" charset="0"/>
              </a:rPr>
              <a:t> a v ní další uzavřená oblast </a:t>
            </a:r>
            <a:r>
              <a:rPr lang="cs-CZ" sz="2000" i="1" dirty="0">
                <a:ea typeface="Times New Roman" pitchFamily="18" charset="0"/>
              </a:rPr>
              <a:t>A</a:t>
            </a:r>
            <a:r>
              <a:rPr lang="cs-CZ" sz="2000" dirty="0">
                <a:ea typeface="Times New Roman" pitchFamily="18" charset="0"/>
              </a:rPr>
              <a:t>. Pravděpodobnost jevu </a:t>
            </a:r>
            <a:r>
              <a:rPr lang="cs-CZ" sz="2000" i="1" dirty="0">
                <a:ea typeface="Times New Roman" pitchFamily="18" charset="0"/>
              </a:rPr>
              <a:t>A</a:t>
            </a:r>
            <a:r>
              <a:rPr lang="cs-CZ" sz="2000" dirty="0">
                <a:ea typeface="Times New Roman" pitchFamily="18" charset="0"/>
              </a:rPr>
              <a:t>, který spočívá v tom, že náhodně zvolený bod v oblasti </a:t>
            </a:r>
            <a:r>
              <a:rPr lang="cs-CZ" sz="2000" i="1" dirty="0">
                <a:ea typeface="Times New Roman" pitchFamily="18" charset="0"/>
              </a:rPr>
              <a:t>Ω</a:t>
            </a:r>
            <a:r>
              <a:rPr lang="cs-CZ" sz="2000" dirty="0">
                <a:ea typeface="Times New Roman" pitchFamily="18" charset="0"/>
              </a:rPr>
              <a:t> leží i v oblasti </a:t>
            </a:r>
            <a:r>
              <a:rPr lang="cs-CZ" sz="2000" i="1" dirty="0">
                <a:ea typeface="Times New Roman" pitchFamily="18" charset="0"/>
              </a:rPr>
              <a:t>A</a:t>
            </a:r>
            <a:r>
              <a:rPr lang="cs-CZ" sz="2000" dirty="0">
                <a:ea typeface="Times New Roman" pitchFamily="18" charset="0"/>
              </a:rPr>
              <a:t> je:</a:t>
            </a:r>
            <a:endParaRPr lang="cs-CZ" sz="20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ea typeface="Times New Roman" pitchFamily="18" charset="0"/>
              </a:rPr>
              <a:t/>
            </a:r>
            <a:br>
              <a:rPr lang="cs-CZ" sz="2000" dirty="0">
                <a:ea typeface="Times New Roman" pitchFamily="18" charset="0"/>
              </a:rPr>
            </a:b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237313"/>
            <a:ext cx="1219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        Jaká je pravděpodobnost, že meteorit dopadl na pevninu?</a:t>
            </a:r>
          </a:p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862788" y="4236123"/>
                <a:ext cx="2464906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88" y="4236123"/>
                <a:ext cx="2464906" cy="8559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Kolmogorovův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axiomatický systém</a:t>
            </a:r>
            <a:br>
              <a:rPr lang="cs-CZ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(Andrej Nikolajevič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Kolmogorov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1933)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899" y="1600200"/>
            <a:ext cx="1012915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Definuje pojem pravděpodobnosti a její vlastnosti, neudává však žádný návod k jejímu stanovení.</a:t>
            </a:r>
          </a:p>
          <a:p>
            <a:pPr>
              <a:buNone/>
            </a:pPr>
            <a:endParaRPr lang="cs-CZ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Pravděpodobnost každého jevu </a:t>
            </a:r>
            <a:r>
              <a:rPr lang="cs-CZ" i="1" dirty="0"/>
              <a:t>A</a:t>
            </a:r>
            <a:r>
              <a:rPr lang="cs-CZ" dirty="0"/>
              <a:t> je </a:t>
            </a:r>
            <a:r>
              <a:rPr lang="cs-CZ" dirty="0" smtClean="0"/>
              <a:t>nezáporné číslo. </a:t>
            </a:r>
            <a:endParaRPr lang="cs-CZ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Pravděpodobnost, že nějaký jev nastane (pravděpodobnost jevu jistého) je rovna 1.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Pravděpodobnost, že nastane některý z navzájem se vylučujících jevů, je rovna součtu jejich pravděpodobností. </a:t>
            </a:r>
            <a:r>
              <a:rPr lang="pl-PL" dirty="0" smtClean="0"/>
              <a:t>(platí pro spočetnou množinu náhodných jevů)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6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99" y="0"/>
            <a:ext cx="9960429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Čím se zabývá teorie pravděpodobnosti?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43000" y="1446320"/>
            <a:ext cx="9960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Teorie pravděpodobnosti je matematická disciplína popisující zákonitosti týkající se náhodných jevů, tj. používá se k </a:t>
            </a:r>
            <a:r>
              <a:rPr lang="cs-CZ" sz="2000" dirty="0">
                <a:solidFill>
                  <a:srgbClr val="FF0000"/>
                </a:solidFill>
              </a:rPr>
              <a:t>modelování náhodnosti a neurčitosti</a:t>
            </a:r>
            <a:r>
              <a:rPr lang="cs-CZ" sz="2000" dirty="0"/>
              <a:t>. (Náhodnost je spojena s nedostatečnou znalostí počátečních podmínek.)</a:t>
            </a:r>
          </a:p>
        </p:txBody>
      </p:sp>
    </p:spTree>
    <p:extLst>
      <p:ext uri="{BB962C8B-B14F-4D97-AF65-F5344CB8AC3E}">
        <p14:creationId xmlns:p14="http://schemas.microsoft.com/office/powerpoint/2010/main" val="35704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Označme: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C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… náhodně vybraný útvar je červený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♥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… náhodně vybraný útvar je srdíčko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9799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Označme: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266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rgbClr val="FF0000"/>
                              </a:solidFill>
                              <a:effectLst/>
                            </a:rPr>
                            <a:t>C</a:t>
                          </a: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… náhodně vybraný útvar je červený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0370" r="-443" b="-481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66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1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8" name="Skupina 67"/>
          <p:cNvGrpSpPr/>
          <p:nvPr/>
        </p:nvGrpSpPr>
        <p:grpSpPr>
          <a:xfrm>
            <a:off x="2776536" y="1879345"/>
            <a:ext cx="6677025" cy="2943225"/>
            <a:chOff x="0" y="0"/>
            <a:chExt cx="6677025" cy="2943225"/>
          </a:xfrm>
        </p:grpSpPr>
        <p:grpSp>
          <p:nvGrpSpPr>
            <p:cNvPr id="69" name="Skupina 68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29" name="Zaoblený obdélník 1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ál 1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Skupina 71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7" name="Veselý obličej 12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Skupina 72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5" name="Srdce 12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Zaoblený obdélník 12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3" name="Zaoblený obdélník 12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Veselý obličej 123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19" name="Veselý obličej 11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5" name="Srdce 11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Zaoblený obdélník 11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3" name="Zaoblený obdélník 11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Srdce 11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1" name="Srdce 11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Zaoblený obdélník 11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Srdce 10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1" name="Zaoblený obdélník 9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Ovál 9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Obdélník 69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13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85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=0,25 </m:t>
                              </m:r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85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8534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8511" r="-443" b="-28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8" name="Skupina 67"/>
          <p:cNvGrpSpPr/>
          <p:nvPr/>
        </p:nvGrpSpPr>
        <p:grpSpPr>
          <a:xfrm>
            <a:off x="2776536" y="1879345"/>
            <a:ext cx="6677025" cy="2943225"/>
            <a:chOff x="0" y="0"/>
            <a:chExt cx="6677025" cy="2943225"/>
          </a:xfrm>
        </p:grpSpPr>
        <p:grpSp>
          <p:nvGrpSpPr>
            <p:cNvPr id="69" name="Skupina 68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29" name="Zaoblený obdélník 1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ál 1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Skupina 71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7" name="Veselý obličej 12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Skupina 72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5" name="Srdce 12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Zaoblený obdélník 12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3" name="Zaoblený obdélník 12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Veselý obličej 123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19" name="Veselý obličej 11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5" name="Srdce 11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Zaoblený obdélník 11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3" name="Zaoblený obdélník 11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Srdce 11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1" name="Srdce 11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Zaoblený obdélník 11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Srdce 10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1" name="Zaoblený obdélník 9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Ovál 9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Obdélník 69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6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9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1989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b)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∩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=0,10</m:t>
                              </m:r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1750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62963"/>
                          </a:stretch>
                        </a:blipFill>
                      </a:tcPr>
                    </a:tc>
                  </a:tr>
                  <a:tr h="49790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81481" r="-443" b="-75309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8" name="Skupina 67"/>
          <p:cNvGrpSpPr/>
          <p:nvPr/>
        </p:nvGrpSpPr>
        <p:grpSpPr>
          <a:xfrm>
            <a:off x="2771775" y="1871661"/>
            <a:ext cx="6677025" cy="2943225"/>
            <a:chOff x="0" y="0"/>
            <a:chExt cx="6677025" cy="2943225"/>
          </a:xfrm>
        </p:grpSpPr>
        <p:grpSp>
          <p:nvGrpSpPr>
            <p:cNvPr id="69" name="Skupina 68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29" name="Zaoblený obdélník 1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ál 1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Skupina 71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7" name="Veselý obličej 12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Skupina 72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5" name="Srdce 12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Zaoblený obdélník 12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3" name="Veselý obličej 12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Zaoblený obdélník 12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19" name="Veselý obličej 11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5" name="Srdce 11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Zaoblený obdélník 11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3" name="Zaoblený obdélník 11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Srdce 11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1" name="Srdce 11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Zaoblený obdélník 11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Srdce 10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1" name="Zaoblený obdélník 9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Ovál 9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Obdélník 69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20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Podmíněná pravděpodobnost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tj. pravděpodobnost jevu, za předpokladu, že nastal určitý jiný jev.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cs-CZ" sz="2400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i="1" dirty="0"/>
                  <a:t>P(A</a:t>
                </a:r>
                <a:r>
                  <a:rPr lang="cs-CZ" dirty="0"/>
                  <a:t>|</a:t>
                </a:r>
                <a:r>
                  <a:rPr lang="cs-CZ" i="1" dirty="0"/>
                  <a:t>B)</a:t>
                </a:r>
                <a:r>
                  <a:rPr lang="cs-CZ" dirty="0"/>
                  <a:t> čti „pravděpodobnost jevu A za předpokladu, že nastal jev B“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  <a:blipFill rotWithShape="0"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4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51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39201" y="5085184"/>
              <a:ext cx="5494671" cy="1027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22222" r="-443" b="-216667"/>
                          </a:stretch>
                        </a:blipFill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9" name="Skupina 68"/>
          <p:cNvGrpSpPr/>
          <p:nvPr/>
        </p:nvGrpSpPr>
        <p:grpSpPr>
          <a:xfrm>
            <a:off x="2790496" y="1843087"/>
            <a:ext cx="6677025" cy="2943225"/>
            <a:chOff x="0" y="0"/>
            <a:chExt cx="6677025" cy="2943225"/>
          </a:xfrm>
        </p:grpSpPr>
        <p:grpSp>
          <p:nvGrpSpPr>
            <p:cNvPr id="76" name="Skupina 75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8" name="Skupina 77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36" name="Zaoblený obdélník 13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Ovál 13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34" name="Veselý obličej 133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Zaoblený obdélník 134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33" name="Zaoblený obdélník 13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Srdce 13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30" name="Zaoblený obdélník 12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Veselý obličej 13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8" name="Veselý obličej 12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Zaoblený obdélník 12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26" name="Veselý obličej 12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Zaoblený obdélník 12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25" name="Zaoblený obdélník 124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Srdce 12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23" name="Zaoblený obdélník 12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Srdce 121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Srdce 12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9" name="Zaoblený obdélník 11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Srdce 117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16" name="Zaoblený obdélník 11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14" name="Zaoblený obdélník 11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Ovál 11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12" name="Zaoblený obdélník 11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ál 11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Skupina 90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10" name="Zaoblený obdélník 10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ál 11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2" name="Skupina 91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8" name="Zaoblený obdélník 10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ál 10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" name="Skupina 92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106" name="Zaoblený obdélník 10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Ovál 10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4" name="Skupina 93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104" name="Zaoblený obdélník 10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Ovál 10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5" name="Skupina 94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102" name="Zaoblený obdélník 10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Ovál 10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" name="Skupina 95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100" name="Zaoblený obdélník 9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Ovál 10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" name="Skupina 96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8" name="Zaoblený obdélník 9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Ovál 9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Obdélník 76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4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114" y="2418822"/>
            <a:ext cx="2254315" cy="232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241882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140197" y="501317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3">
                    <a:lumMod val="50000"/>
                  </a:schemeClr>
                </a:solidFill>
              </a:rPr>
              <a:t>Deterministické pokusy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12551" y="5018923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Náhodné pokusy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79976" y="4941169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X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43000" y="1446320"/>
            <a:ext cx="996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který probíhá, resp. nastává opakovaně za určitých, stejně nastavených, počátečních podmínek.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019075" y="548548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Za určitých počátečních podmínek se dostaví vždy stejný výsledek.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272673" y="541328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Pro určité počáteční podmínky existuje množina možných výsledků, přičemž jeden z nich nastane.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6850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Zaoblený obdélník 279"/>
          <p:cNvSpPr/>
          <p:nvPr/>
        </p:nvSpPr>
        <p:spPr>
          <a:xfrm>
            <a:off x="7024981" y="3802760"/>
            <a:ext cx="666749" cy="752475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8" name="Zaoblený obdélník 277"/>
          <p:cNvSpPr/>
          <p:nvPr/>
        </p:nvSpPr>
        <p:spPr>
          <a:xfrm>
            <a:off x="6305221" y="2205037"/>
            <a:ext cx="666749" cy="752475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63773"/>
                  </p:ext>
                </p:extLst>
              </p:nvPr>
            </p:nvGraphicFramePr>
            <p:xfrm>
              <a:off x="3448975" y="5089397"/>
              <a:ext cx="5494671" cy="14470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20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20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∩</m:t>
                                        </m:r>
                                        <m:r>
                                          <a:rPr lang="en-US" sz="20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20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♥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/>
                                              </a:rPr>
                                              <m:t>∩</m:t>
                                            </m:r>
                                            <m:r>
                                              <a:rPr lang="en-US" sz="2000" b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20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∩</m:t>
                                        </m:r>
                                        <m:r>
                                          <a:rPr lang="en-US" sz="20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♥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63773"/>
                  </p:ext>
                </p:extLst>
              </p:nvPr>
            </p:nvGraphicFramePr>
            <p:xfrm>
              <a:off x="3448975" y="5089397"/>
              <a:ext cx="5494671" cy="14470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94671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18966" r="-443" b="-315517"/>
                          </a:stretch>
                        </a:blipFill>
                      </a:tcPr>
                    </a:tc>
                  </a:tr>
                  <a:tr h="1096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1" t="-38122" r="-443" b="-1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5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  <p:grpSp>
        <p:nvGrpSpPr>
          <p:cNvPr id="215" name="Skupina 214"/>
          <p:cNvGrpSpPr/>
          <p:nvPr/>
        </p:nvGrpSpPr>
        <p:grpSpPr>
          <a:xfrm>
            <a:off x="2790496" y="1843087"/>
            <a:ext cx="6677025" cy="2943225"/>
            <a:chOff x="0" y="0"/>
            <a:chExt cx="6677025" cy="2943225"/>
          </a:xfrm>
        </p:grpSpPr>
        <p:grpSp>
          <p:nvGrpSpPr>
            <p:cNvPr id="216" name="Skupina 215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218" name="Skupina 217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276" name="Zaoblený obdélník 27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Ovál 27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9" name="Skupina 218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274" name="Veselý obličej 273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Zaoblený obdélník 274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0" name="Skupina 219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272" name="Zaoblený obdélník 27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Srdce 27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1" name="Skupina 220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270" name="Zaoblený obdélník 26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Veselý obličej 27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2" name="Skupina 221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268" name="Veselý obličej 267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Zaoblený obdélník 268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3" name="Skupina 222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266" name="Veselý obličej 265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Zaoblený obdélník 266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4" name="Skupina 223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264" name="Zaoblený obdélník 26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Srdce 26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Skupina 224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262" name="Zaoblený obdélník 2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Srdce 26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Skupina 225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260" name="Zaoblený obdélník 25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Srdce 2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Skupina 226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258" name="Zaoblený obdélník 25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Srdce 25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Skupina 227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256" name="Zaoblený obdélník 25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Srdce 25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Skupina 228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254" name="Zaoblený obdélník 25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Ovál 25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0" name="Skupina 229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252" name="Zaoblený obdélník 25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Ovál 25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1" name="Skupina 230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250" name="Zaoblený obdélník 24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Ovál 25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2" name="Skupina 231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248" name="Zaoblený obdélník 24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Ovál 24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3" name="Skupina 232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246" name="Zaoblený obdélník 245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Ovál 246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" name="Skupina 233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244" name="Zaoblený obdélník 243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Ovál 244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" name="Skupina 234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242" name="Zaoblený obdélník 241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Ovál 242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6" name="Skupina 235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40" name="Zaoblený obdélník 239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Ovál 240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" name="Skupina 236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38" name="Zaoblený obdélník 237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Ovál 238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7" name="Obdélník 216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15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Podmíněná pravděpodobnost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tj. pravděpodobnost jevu, za předpokladu, že nastal určitý jiný jev.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cs-CZ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cs-CZ" sz="2400" dirty="0">
                  <a:ea typeface="Cambria Math"/>
                </a:endParaRP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cs-CZ" i="1" dirty="0">
                    <a:solidFill>
                      <a:schemeClr val="accent6">
                        <a:lumMod val="75000"/>
                      </a:schemeClr>
                    </a:solidFill>
                  </a:rPr>
                  <a:t>B)</a:t>
                </a:r>
                <a:r>
                  <a:rPr lang="cs-CZ" dirty="0">
                    <a:solidFill>
                      <a:schemeClr val="accent6">
                        <a:lumMod val="75000"/>
                      </a:schemeClr>
                    </a:solidFill>
                  </a:rPr>
                  <a:t> čti „pravděpodobnost jevu A za předpokladu, že nastal jev B“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  <a:blipFill rotWithShape="0">
                <a:blip r:embed="rId2"/>
                <a:stretch>
                  <a:fillRect l="-1526" t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7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786062" y="1867358"/>
            <a:ext cx="6677025" cy="2943225"/>
            <a:chOff x="0" y="0"/>
            <a:chExt cx="6677025" cy="2943225"/>
          </a:xfrm>
        </p:grpSpPr>
        <p:grpSp>
          <p:nvGrpSpPr>
            <p:cNvPr id="5" name="Skupina 4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65" name="Zaoblený obdélník 6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Skupina 7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63" name="Veselý obličej 62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Zaoblený obdélník 63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Skupina 8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61" name="Srdce 6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Zaoblený obdélník 6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Skupina 9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59" name="Veselý obličej 5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Zaoblený obdélník 5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57" name="Veselý obličej 5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Zaoblený obdélník 5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Skupina 11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55" name="Veselý obličej 54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Zaoblený obdélník 55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Skupina 12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53" name="Srdce 52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Zaoblený obdélník 53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51" name="Srdce 5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Zaoblený obdélník 5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Skupina 14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49" name="Srdce 48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Zaoblený obdélník 49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Skupina 15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47" name="Srdce 4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Zaoblený obdélník 4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Skupina 16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45" name="Srdce 4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Skupina 17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43" name="Zaoblený obdélník 4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ál 4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41" name="Zaoblený obdélník 4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ál 4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39" name="Zaoblený obdélník 3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ál 3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37" name="Zaoblený obdélník 3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35" name="Zaoblený obdélník 3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ál 3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33" name="Zaoblený obdélník 3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ál 3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Skupina 23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31" name="Zaoblený obdélník 3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ál 3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Skupina 24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29" name="Zaoblený obdélník 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ál 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Skupina 25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ál 2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Obdélník 5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ulka 6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3505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ulka 6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326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1" t="-22222" r="-325" b="-481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9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kupina 67"/>
          <p:cNvGrpSpPr/>
          <p:nvPr/>
        </p:nvGrpSpPr>
        <p:grpSpPr>
          <a:xfrm>
            <a:off x="2771775" y="1857375"/>
            <a:ext cx="6677025" cy="2943225"/>
            <a:chOff x="0" y="0"/>
            <a:chExt cx="6677025" cy="2943225"/>
          </a:xfrm>
        </p:grpSpPr>
        <p:grpSp>
          <p:nvGrpSpPr>
            <p:cNvPr id="69" name="Skupina 68"/>
            <p:cNvGrpSpPr/>
            <p:nvPr/>
          </p:nvGrpSpPr>
          <p:grpSpPr>
            <a:xfrm>
              <a:off x="247650" y="76200"/>
              <a:ext cx="5972175" cy="2638425"/>
              <a:chOff x="0" y="0"/>
              <a:chExt cx="5972175" cy="2638425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66675" y="285750"/>
                <a:ext cx="523875" cy="581025"/>
                <a:chOff x="0" y="0"/>
                <a:chExt cx="523875" cy="581025"/>
              </a:xfrm>
            </p:grpSpPr>
            <p:sp>
              <p:nvSpPr>
                <p:cNvPr id="129" name="Zaoblený obdélník 12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ál 12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Skupina 71"/>
              <p:cNvGrpSpPr/>
              <p:nvPr/>
            </p:nvGrpSpPr>
            <p:grpSpPr>
              <a:xfrm>
                <a:off x="447675" y="1476375"/>
                <a:ext cx="581025" cy="581025"/>
                <a:chOff x="0" y="0"/>
                <a:chExt cx="581025" cy="581025"/>
              </a:xfrm>
            </p:grpSpPr>
            <p:sp>
              <p:nvSpPr>
                <p:cNvPr id="127" name="Veselý obličej 126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Zaoblený obdélník 127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Skupina 72"/>
              <p:cNvGrpSpPr/>
              <p:nvPr/>
            </p:nvGrpSpPr>
            <p:grpSpPr>
              <a:xfrm>
                <a:off x="1438275" y="571500"/>
                <a:ext cx="571500" cy="581025"/>
                <a:chOff x="0" y="0"/>
                <a:chExt cx="571500" cy="581025"/>
              </a:xfrm>
            </p:grpSpPr>
            <p:sp>
              <p:nvSpPr>
                <p:cNvPr id="125" name="Srdce 12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Zaoblený obdélník 12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" name="Skupina 73"/>
              <p:cNvGrpSpPr/>
              <p:nvPr/>
            </p:nvGrpSpPr>
            <p:grpSpPr>
              <a:xfrm>
                <a:off x="1724025" y="1628775"/>
                <a:ext cx="581025" cy="581025"/>
                <a:chOff x="0" y="0"/>
                <a:chExt cx="581025" cy="581025"/>
              </a:xfrm>
            </p:grpSpPr>
            <p:sp>
              <p:nvSpPr>
                <p:cNvPr id="123" name="Zaoblený obdélník 122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Veselý obličej 123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2505075" y="866775"/>
                <a:ext cx="581025" cy="581025"/>
                <a:chOff x="0" y="0"/>
                <a:chExt cx="581025" cy="581025"/>
              </a:xfrm>
            </p:grpSpPr>
            <p:sp>
              <p:nvSpPr>
                <p:cNvPr id="121" name="Veselý obličej 120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Zaoblený obdélník 121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Skupina 75"/>
              <p:cNvGrpSpPr/>
              <p:nvPr/>
            </p:nvGrpSpPr>
            <p:grpSpPr>
              <a:xfrm>
                <a:off x="3267075" y="1552575"/>
                <a:ext cx="581025" cy="581025"/>
                <a:chOff x="0" y="0"/>
                <a:chExt cx="581025" cy="581025"/>
              </a:xfrm>
            </p:grpSpPr>
            <p:sp>
              <p:nvSpPr>
                <p:cNvPr id="119" name="Veselý obličej 118"/>
                <p:cNvSpPr/>
                <p:nvPr/>
              </p:nvSpPr>
              <p:spPr>
                <a:xfrm>
                  <a:off x="76200" y="95250"/>
                  <a:ext cx="419100" cy="409575"/>
                </a:xfrm>
                <a:prstGeom prst="smileyFac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Zaoblený obdélník 119"/>
                <p:cNvSpPr/>
                <p:nvPr/>
              </p:nvSpPr>
              <p:spPr>
                <a:xfrm>
                  <a:off x="0" y="0"/>
                  <a:ext cx="58102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" name="Skupina 76"/>
              <p:cNvGrpSpPr/>
              <p:nvPr/>
            </p:nvGrpSpPr>
            <p:grpSpPr>
              <a:xfrm>
                <a:off x="942975" y="2057400"/>
                <a:ext cx="571500" cy="581025"/>
                <a:chOff x="0" y="0"/>
                <a:chExt cx="571500" cy="581025"/>
              </a:xfrm>
            </p:grpSpPr>
            <p:sp>
              <p:nvSpPr>
                <p:cNvPr id="117" name="Srdce 116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Zaoblený obdélník 117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" name="Skupina 77"/>
              <p:cNvGrpSpPr/>
              <p:nvPr/>
            </p:nvGrpSpPr>
            <p:grpSpPr>
              <a:xfrm>
                <a:off x="2533650" y="2057400"/>
                <a:ext cx="571500" cy="581025"/>
                <a:chOff x="0" y="0"/>
                <a:chExt cx="571500" cy="581025"/>
              </a:xfrm>
            </p:grpSpPr>
            <p:sp>
              <p:nvSpPr>
                <p:cNvPr id="115" name="Srdce 114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Zaoblený obdélník 115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9" name="Skupina 78"/>
              <p:cNvGrpSpPr/>
              <p:nvPr/>
            </p:nvGrpSpPr>
            <p:grpSpPr>
              <a:xfrm>
                <a:off x="3314700" y="400050"/>
                <a:ext cx="571500" cy="581025"/>
                <a:chOff x="0" y="0"/>
                <a:chExt cx="571500" cy="581025"/>
              </a:xfrm>
            </p:grpSpPr>
            <p:sp>
              <p:nvSpPr>
                <p:cNvPr id="113" name="Zaoblený obdélník 112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Srdce 113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Skupina 79"/>
              <p:cNvGrpSpPr/>
              <p:nvPr/>
            </p:nvGrpSpPr>
            <p:grpSpPr>
              <a:xfrm>
                <a:off x="4171950" y="1038225"/>
                <a:ext cx="571500" cy="581025"/>
                <a:chOff x="0" y="0"/>
                <a:chExt cx="571500" cy="581025"/>
              </a:xfrm>
            </p:grpSpPr>
            <p:sp>
              <p:nvSpPr>
                <p:cNvPr id="111" name="Srdce 110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Zaoblený obdélník 111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Skupina 80"/>
              <p:cNvGrpSpPr/>
              <p:nvPr/>
            </p:nvGrpSpPr>
            <p:grpSpPr>
              <a:xfrm>
                <a:off x="4038600" y="1981200"/>
                <a:ext cx="571500" cy="581025"/>
                <a:chOff x="0" y="0"/>
                <a:chExt cx="571500" cy="581025"/>
              </a:xfrm>
            </p:grpSpPr>
            <p:sp>
              <p:nvSpPr>
                <p:cNvPr id="109" name="Zaoblený obdélník 108"/>
                <p:cNvSpPr/>
                <p:nvPr/>
              </p:nvSpPr>
              <p:spPr>
                <a:xfrm>
                  <a:off x="0" y="0"/>
                  <a:ext cx="571500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Srdce 109"/>
                <p:cNvSpPr/>
                <p:nvPr/>
              </p:nvSpPr>
              <p:spPr>
                <a:xfrm>
                  <a:off x="85725" y="114300"/>
                  <a:ext cx="428625" cy="400050"/>
                </a:xfrm>
                <a:prstGeom prst="hear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Skupina 81"/>
              <p:cNvGrpSpPr/>
              <p:nvPr/>
            </p:nvGrpSpPr>
            <p:grpSpPr>
              <a:xfrm>
                <a:off x="790575" y="847725"/>
                <a:ext cx="523875" cy="581025"/>
                <a:chOff x="0" y="0"/>
                <a:chExt cx="523875" cy="581025"/>
              </a:xfrm>
            </p:grpSpPr>
            <p:sp>
              <p:nvSpPr>
                <p:cNvPr id="107" name="Zaoblený obdélník 10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ál 10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0" y="952500"/>
                <a:ext cx="523875" cy="581025"/>
                <a:chOff x="0" y="0"/>
                <a:chExt cx="523875" cy="581025"/>
              </a:xfrm>
            </p:grpSpPr>
            <p:sp>
              <p:nvSpPr>
                <p:cNvPr id="105" name="Zaoblený obdélník 10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ál 10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447925" y="171450"/>
                <a:ext cx="523875" cy="581025"/>
                <a:chOff x="0" y="0"/>
                <a:chExt cx="523875" cy="581025"/>
              </a:xfrm>
            </p:grpSpPr>
            <p:sp>
              <p:nvSpPr>
                <p:cNvPr id="103" name="Zaoblený obdélník 10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ál 10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Skupina 84"/>
              <p:cNvGrpSpPr/>
              <p:nvPr/>
            </p:nvGrpSpPr>
            <p:grpSpPr>
              <a:xfrm>
                <a:off x="4781550" y="1581150"/>
                <a:ext cx="523875" cy="581025"/>
                <a:chOff x="0" y="0"/>
                <a:chExt cx="523875" cy="581025"/>
              </a:xfrm>
            </p:grpSpPr>
            <p:sp>
              <p:nvSpPr>
                <p:cNvPr id="101" name="Zaoblený obdélník 10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Ovál 10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" name="Skupina 85"/>
              <p:cNvGrpSpPr/>
              <p:nvPr/>
            </p:nvGrpSpPr>
            <p:grpSpPr>
              <a:xfrm>
                <a:off x="4438650" y="285750"/>
                <a:ext cx="523875" cy="581025"/>
                <a:chOff x="0" y="0"/>
                <a:chExt cx="523875" cy="581025"/>
              </a:xfrm>
            </p:grpSpPr>
            <p:sp>
              <p:nvSpPr>
                <p:cNvPr id="99" name="Zaoblený obdélník 98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Ovál 99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Skupina 86"/>
              <p:cNvGrpSpPr/>
              <p:nvPr/>
            </p:nvGrpSpPr>
            <p:grpSpPr>
              <a:xfrm>
                <a:off x="1123950" y="0"/>
                <a:ext cx="523875" cy="581025"/>
                <a:chOff x="0" y="0"/>
                <a:chExt cx="523875" cy="581025"/>
              </a:xfrm>
            </p:grpSpPr>
            <p:sp>
              <p:nvSpPr>
                <p:cNvPr id="97" name="Zaoblený obdélník 96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ál 97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Skupina 87"/>
              <p:cNvGrpSpPr/>
              <p:nvPr/>
            </p:nvGrpSpPr>
            <p:grpSpPr>
              <a:xfrm>
                <a:off x="5114925" y="838200"/>
                <a:ext cx="523875" cy="581025"/>
                <a:chOff x="0" y="0"/>
                <a:chExt cx="523875" cy="581025"/>
              </a:xfrm>
            </p:grpSpPr>
            <p:sp>
              <p:nvSpPr>
                <p:cNvPr id="95" name="Zaoblený obdélník 94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Ovál 95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" name="Skupina 88"/>
              <p:cNvGrpSpPr/>
              <p:nvPr/>
            </p:nvGrpSpPr>
            <p:grpSpPr>
              <a:xfrm>
                <a:off x="5448300" y="1905000"/>
                <a:ext cx="523875" cy="581025"/>
                <a:chOff x="0" y="0"/>
                <a:chExt cx="523875" cy="581025"/>
              </a:xfrm>
            </p:grpSpPr>
            <p:sp>
              <p:nvSpPr>
                <p:cNvPr id="93" name="Zaoblený obdélník 92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ál 93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" name="Skupina 89"/>
              <p:cNvGrpSpPr/>
              <p:nvPr/>
            </p:nvGrpSpPr>
            <p:grpSpPr>
              <a:xfrm>
                <a:off x="5381625" y="104775"/>
                <a:ext cx="523875" cy="581025"/>
                <a:chOff x="0" y="0"/>
                <a:chExt cx="523875" cy="581025"/>
              </a:xfrm>
            </p:grpSpPr>
            <p:sp>
              <p:nvSpPr>
                <p:cNvPr id="91" name="Zaoblený obdélník 90"/>
                <p:cNvSpPr/>
                <p:nvPr/>
              </p:nvSpPr>
              <p:spPr>
                <a:xfrm>
                  <a:off x="0" y="0"/>
                  <a:ext cx="523875" cy="581025"/>
                </a:xfrm>
                <a:prstGeom prst="round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Ovál 91"/>
                <p:cNvSpPr/>
                <p:nvPr/>
              </p:nvSpPr>
              <p:spPr>
                <a:xfrm>
                  <a:off x="66675" y="104775"/>
                  <a:ext cx="390525" cy="36195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Obdélník 69"/>
            <p:cNvSpPr/>
            <p:nvPr/>
          </p:nvSpPr>
          <p:spPr>
            <a:xfrm>
              <a:off x="0" y="0"/>
              <a:ext cx="6677025" cy="294322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ulka 1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3505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ulka 1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326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/>
                  </a:tblGrid>
                  <a:tr h="326644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1" t="-22222" r="-325" b="-481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2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2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701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4"/>
              <a:ext cx="7491165" cy="6804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/>
                  </a:tblGrid>
                  <a:tr h="68046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1" t="-10714" r="-325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31" name="Skupina 130"/>
          <p:cNvGrpSpPr/>
          <p:nvPr/>
        </p:nvGrpSpPr>
        <p:grpSpPr>
          <a:xfrm>
            <a:off x="2781300" y="1866901"/>
            <a:ext cx="6677025" cy="2943225"/>
            <a:chOff x="0" y="0"/>
            <a:chExt cx="6677025" cy="2943225"/>
          </a:xfrm>
        </p:grpSpPr>
        <p:grpSp>
          <p:nvGrpSpPr>
            <p:cNvPr id="132" name="Skupina 131"/>
            <p:cNvGrpSpPr/>
            <p:nvPr/>
          </p:nvGrpSpPr>
          <p:grpSpPr>
            <a:xfrm>
              <a:off x="3533775" y="371475"/>
              <a:ext cx="1352550" cy="2362200"/>
              <a:chOff x="1828800" y="0"/>
              <a:chExt cx="1352550" cy="2362200"/>
            </a:xfrm>
          </p:grpSpPr>
          <p:sp>
            <p:nvSpPr>
              <p:cNvPr id="198" name="Zaoblený obdélník 197"/>
              <p:cNvSpPr/>
              <p:nvPr/>
            </p:nvSpPr>
            <p:spPr>
              <a:xfrm>
                <a:off x="1828800" y="0"/>
                <a:ext cx="638175" cy="7620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9" name="Zaoblený obdélník 198"/>
              <p:cNvSpPr/>
              <p:nvPr/>
            </p:nvSpPr>
            <p:spPr>
              <a:xfrm>
                <a:off x="2543175" y="1600200"/>
                <a:ext cx="638175" cy="7620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3" name="Skupina 132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134" name="Skupina 133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136" name="Skupina 135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94" name="Zaoblený obdélník 19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Ovál 19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Skupina 136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92" name="Veselý obličej 191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Zaoblený obdélník 192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Skupina 137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91" name="Zaoblený obdélník 190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Srdce 189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Skupina 138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8" name="Zaoblený obdélník 187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Veselý obličej 188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Skupina 139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6" name="Veselý obličej 18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Zaoblený obdélník 18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Skupina 140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84" name="Veselý obličej 183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Zaoblený obdélník 184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Skupina 141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2" name="Zaoblený obdélník 181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Srdce 182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Skupina 142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81" name="Zaoblený obdélník 180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Srdce 179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" name="Skupina 143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8" name="Zaoblený obdélník 177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Srdce 178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" name="Skupina 144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7" name="Zaoblený obdélník 176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Srdce 175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Skupina 145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74" name="Zaoblený obdélník 173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Srdce 174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Skupina 146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2" name="Zaoblený obdélník 17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Ovál 17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Skupina 147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70" name="Zaoblený obdélník 16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Ovál 17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Skupina 148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8" name="Zaoblený obdélník 16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Ovál 16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0" name="Skupina 149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6" name="Zaoblený obdélník 16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Ovál 16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" name="Skupina 150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4" name="Zaoblený obdélník 16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Ovál 16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Skupina 151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2" name="Zaoblený obdélník 16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" name="Skupina 152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60" name="Zaoblený obdélník 15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" name="Skupina 153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58" name="Zaoblený obdélník 15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5" name="Skupina 154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56" name="Zaoblený obdélník 15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" name="Obdélník 134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6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5"/>
              <a:ext cx="7491165" cy="987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d) Určete </a:t>
                          </a:r>
                          <a14:m>
                            <m:oMath xmlns:m="http://schemas.openxmlformats.org/officeDocument/2006/math"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sz="20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♥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.</a:t>
                          </a:r>
                          <a:endParaRPr lang="en-US" sz="2000" b="0" dirty="0" smtClean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∪</m:t>
                                    </m:r>
                                    <m:r>
                                      <a:rPr lang="en-US" sz="20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♥</m:t>
                                            </m:r>
                                          </m:sub>
                                        </m:sSub>
                                        <m:r>
                                          <a:rPr lang="cs-CZ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2000" b="0" i="1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∩</m:t>
                                        </m:r>
                                        <m:r>
                                          <a:rPr lang="en-US" sz="2000" b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♥</m:t>
                                    </m:r>
                                  </m:e>
                                </m:d>
                                <m: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∩</m:t>
                                    </m:r>
                                    <m:r>
                                      <a:rPr lang="en-US" sz="2000" b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ulka 6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81300" y="5085185"/>
              <a:ext cx="7491165" cy="987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91165"/>
                  </a:tblGrid>
                  <a:tr h="98723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1" t="-7362" r="-325" b="-24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6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9053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 urně je 20 různých útvarů (viz obrázek). Náhodně bude vybrán jeden z nich.</a:t>
            </a:r>
            <a:endParaRPr lang="en-US" sz="2000" dirty="0"/>
          </a:p>
        </p:txBody>
      </p:sp>
      <p:grpSp>
        <p:nvGrpSpPr>
          <p:cNvPr id="74" name="Skupina 73"/>
          <p:cNvGrpSpPr/>
          <p:nvPr/>
        </p:nvGrpSpPr>
        <p:grpSpPr>
          <a:xfrm>
            <a:off x="2781300" y="1866901"/>
            <a:ext cx="6677025" cy="2943225"/>
            <a:chOff x="0" y="0"/>
            <a:chExt cx="6677025" cy="2943225"/>
          </a:xfrm>
        </p:grpSpPr>
        <p:grpSp>
          <p:nvGrpSpPr>
            <p:cNvPr id="75" name="Skupina 74"/>
            <p:cNvGrpSpPr/>
            <p:nvPr/>
          </p:nvGrpSpPr>
          <p:grpSpPr>
            <a:xfrm>
              <a:off x="3533775" y="371475"/>
              <a:ext cx="1352550" cy="2362200"/>
              <a:chOff x="1828800" y="0"/>
              <a:chExt cx="1352550" cy="2362200"/>
            </a:xfrm>
          </p:grpSpPr>
          <p:sp>
            <p:nvSpPr>
              <p:cNvPr id="210" name="Zaoblený obdélník 209"/>
              <p:cNvSpPr/>
              <p:nvPr/>
            </p:nvSpPr>
            <p:spPr>
              <a:xfrm>
                <a:off x="1828800" y="0"/>
                <a:ext cx="638175" cy="7620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1" name="Zaoblený obdélník 210"/>
              <p:cNvSpPr/>
              <p:nvPr/>
            </p:nvSpPr>
            <p:spPr>
              <a:xfrm>
                <a:off x="2543175" y="1600200"/>
                <a:ext cx="638175" cy="7620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Skupina 76"/>
            <p:cNvGrpSpPr/>
            <p:nvPr/>
          </p:nvGrpSpPr>
          <p:grpSpPr>
            <a:xfrm>
              <a:off x="0" y="0"/>
              <a:ext cx="6677025" cy="2943225"/>
              <a:chOff x="0" y="0"/>
              <a:chExt cx="6677025" cy="2943225"/>
            </a:xfrm>
          </p:grpSpPr>
          <p:grpSp>
            <p:nvGrpSpPr>
              <p:cNvPr id="78" name="Skupina 77"/>
              <p:cNvGrpSpPr/>
              <p:nvPr/>
            </p:nvGrpSpPr>
            <p:grpSpPr>
              <a:xfrm>
                <a:off x="247650" y="76200"/>
                <a:ext cx="5972175" cy="2638425"/>
                <a:chOff x="0" y="0"/>
                <a:chExt cx="5972175" cy="2638425"/>
              </a:xfrm>
            </p:grpSpPr>
            <p:grpSp>
              <p:nvGrpSpPr>
                <p:cNvPr id="80" name="Skupina 79"/>
                <p:cNvGrpSpPr/>
                <p:nvPr/>
              </p:nvGrpSpPr>
              <p:grpSpPr>
                <a:xfrm>
                  <a:off x="66675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208" name="Zaoblený obdélník 20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Skupina 80"/>
                <p:cNvGrpSpPr/>
                <p:nvPr/>
              </p:nvGrpSpPr>
              <p:grpSpPr>
                <a:xfrm>
                  <a:off x="447675" y="14763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206" name="Veselý obličej 205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Zaoblený obdélník 206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Skupina 81"/>
                <p:cNvGrpSpPr/>
                <p:nvPr/>
              </p:nvGrpSpPr>
              <p:grpSpPr>
                <a:xfrm>
                  <a:off x="1438275" y="5715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204" name="Zaoblený obdélník 203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Srdce 204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Skupina 82"/>
                <p:cNvGrpSpPr/>
                <p:nvPr/>
              </p:nvGrpSpPr>
              <p:grpSpPr>
                <a:xfrm>
                  <a:off x="1724025" y="1628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202" name="Zaoblený obdélník 201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Veselý obličej 202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2505075" y="8667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30" name="Veselý obličej 129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Zaoblený obdélník 200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Skupina 84"/>
                <p:cNvGrpSpPr/>
                <p:nvPr/>
              </p:nvGrpSpPr>
              <p:grpSpPr>
                <a:xfrm>
                  <a:off x="3267075" y="1552575"/>
                  <a:ext cx="581025" cy="581025"/>
                  <a:chOff x="0" y="0"/>
                  <a:chExt cx="581025" cy="581025"/>
                </a:xfrm>
              </p:grpSpPr>
              <p:sp>
                <p:nvSpPr>
                  <p:cNvPr id="128" name="Veselý obličej 127"/>
                  <p:cNvSpPr/>
                  <p:nvPr/>
                </p:nvSpPr>
                <p:spPr>
                  <a:xfrm>
                    <a:off x="76200" y="95250"/>
                    <a:ext cx="419100" cy="409575"/>
                  </a:xfrm>
                  <a:prstGeom prst="smileyFac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Zaoblený obdélník 128"/>
                  <p:cNvSpPr/>
                  <p:nvPr/>
                </p:nvSpPr>
                <p:spPr>
                  <a:xfrm>
                    <a:off x="0" y="0"/>
                    <a:ext cx="58102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Skupina 85"/>
                <p:cNvGrpSpPr/>
                <p:nvPr/>
              </p:nvGrpSpPr>
              <p:grpSpPr>
                <a:xfrm>
                  <a:off x="942975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6" name="Zaoblený obdélník 125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Srdce 126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Skupina 86"/>
                <p:cNvGrpSpPr/>
                <p:nvPr/>
              </p:nvGrpSpPr>
              <p:grpSpPr>
                <a:xfrm>
                  <a:off x="2533650" y="20574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4" name="Zaoblený obdélník 123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Srdce 124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Skupina 87"/>
                <p:cNvGrpSpPr/>
                <p:nvPr/>
              </p:nvGrpSpPr>
              <p:grpSpPr>
                <a:xfrm>
                  <a:off x="3314700" y="40005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2" name="Zaoblený obdélník 121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Srdce 122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Skupina 88"/>
                <p:cNvGrpSpPr/>
                <p:nvPr/>
              </p:nvGrpSpPr>
              <p:grpSpPr>
                <a:xfrm>
                  <a:off x="4171950" y="1038225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20" name="Zaoblený obdélník 119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Srdce 120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Skupina 89"/>
                <p:cNvGrpSpPr/>
                <p:nvPr/>
              </p:nvGrpSpPr>
              <p:grpSpPr>
                <a:xfrm>
                  <a:off x="4038600" y="1981200"/>
                  <a:ext cx="571500" cy="581025"/>
                  <a:chOff x="0" y="0"/>
                  <a:chExt cx="571500" cy="581025"/>
                </a:xfrm>
              </p:grpSpPr>
              <p:sp>
                <p:nvSpPr>
                  <p:cNvPr id="118" name="Zaoblený obdélník 117"/>
                  <p:cNvSpPr/>
                  <p:nvPr/>
                </p:nvSpPr>
                <p:spPr>
                  <a:xfrm>
                    <a:off x="0" y="0"/>
                    <a:ext cx="571500" cy="581025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Srdce 118"/>
                  <p:cNvSpPr/>
                  <p:nvPr/>
                </p:nvSpPr>
                <p:spPr>
                  <a:xfrm>
                    <a:off x="85725" y="114300"/>
                    <a:ext cx="428625" cy="400050"/>
                  </a:xfrm>
                  <a:prstGeom prst="heart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Skupina 90"/>
                <p:cNvGrpSpPr/>
                <p:nvPr/>
              </p:nvGrpSpPr>
              <p:grpSpPr>
                <a:xfrm>
                  <a:off x="790575" y="84772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6" name="Zaoblený obdélník 11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Skupina 91"/>
                <p:cNvGrpSpPr/>
                <p:nvPr/>
              </p:nvGrpSpPr>
              <p:grpSpPr>
                <a:xfrm>
                  <a:off x="0" y="9525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4" name="Zaoblený obdélník 11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Skupina 92"/>
                <p:cNvGrpSpPr/>
                <p:nvPr/>
              </p:nvGrpSpPr>
              <p:grpSpPr>
                <a:xfrm>
                  <a:off x="2447925" y="1714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2" name="Zaoblený obdélník 11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Skupina 93"/>
                <p:cNvGrpSpPr/>
                <p:nvPr/>
              </p:nvGrpSpPr>
              <p:grpSpPr>
                <a:xfrm>
                  <a:off x="4781550" y="15811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10" name="Zaoblený obdélník 10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Skupina 94"/>
                <p:cNvGrpSpPr/>
                <p:nvPr/>
              </p:nvGrpSpPr>
              <p:grpSpPr>
                <a:xfrm>
                  <a:off x="4438650" y="28575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8" name="Zaoblený obdélník 107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Skupina 95"/>
                <p:cNvGrpSpPr/>
                <p:nvPr/>
              </p:nvGrpSpPr>
              <p:grpSpPr>
                <a:xfrm>
                  <a:off x="1123950" y="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6" name="Zaoblený obdélník 105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" name="Skupina 96"/>
                <p:cNvGrpSpPr/>
                <p:nvPr/>
              </p:nvGrpSpPr>
              <p:grpSpPr>
                <a:xfrm>
                  <a:off x="5114925" y="8382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4" name="Zaoblený obdélník 103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Skupina 97"/>
                <p:cNvGrpSpPr/>
                <p:nvPr/>
              </p:nvGrpSpPr>
              <p:grpSpPr>
                <a:xfrm>
                  <a:off x="5448300" y="1905000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2" name="Zaoblený obdélník 101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Ovál 102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" name="Skupina 98"/>
                <p:cNvGrpSpPr/>
                <p:nvPr/>
              </p:nvGrpSpPr>
              <p:grpSpPr>
                <a:xfrm>
                  <a:off x="5381625" y="104775"/>
                  <a:ext cx="523875" cy="581025"/>
                  <a:chOff x="0" y="0"/>
                  <a:chExt cx="523875" cy="581025"/>
                </a:xfrm>
              </p:grpSpPr>
              <p:sp>
                <p:nvSpPr>
                  <p:cNvPr id="100" name="Zaoblený obdélník 99"/>
                  <p:cNvSpPr/>
                  <p:nvPr/>
                </p:nvSpPr>
                <p:spPr>
                  <a:xfrm>
                    <a:off x="0" y="0"/>
                    <a:ext cx="523875" cy="581025"/>
                  </a:xfrm>
                  <a:prstGeom prst="round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Ovál 100"/>
                  <p:cNvSpPr/>
                  <p:nvPr/>
                </p:nvSpPr>
                <p:spPr>
                  <a:xfrm>
                    <a:off x="66675" y="104775"/>
                    <a:ext cx="390525" cy="361950"/>
                  </a:xfrm>
                  <a:prstGeom prst="ellipse">
                    <a:avLst/>
                  </a:prstGeom>
                  <a:solidFill>
                    <a:srgbClr val="00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9" name="Obdélník 78"/>
              <p:cNvSpPr/>
              <p:nvPr/>
            </p:nvSpPr>
            <p:spPr>
              <a:xfrm>
                <a:off x="0" y="0"/>
                <a:ext cx="6677025" cy="29432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21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Vybrané vlastnosti pravděpodobnosti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Nechť množina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  <a:sym typeface="Mathematica1"/>
                      </a:rPr>
                      <m:t>Ω</m:t>
                    </m:r>
                  </m:oMath>
                </a14:m>
                <a:r>
                  <a:rPr lang="cs-CZ" dirty="0"/>
                  <a:t> obsahuje </a:t>
                </a:r>
                <a:r>
                  <a:rPr lang="cs-CZ" i="1" dirty="0"/>
                  <a:t>n</a:t>
                </a:r>
                <a:r>
                  <a:rPr lang="cs-CZ" dirty="0"/>
                  <a:t> elementárních jevů, nechť </a:t>
                </a:r>
                <a:r>
                  <a:rPr lang="cs-CZ" i="1" dirty="0"/>
                  <a:t>P</a:t>
                </a:r>
                <a:r>
                  <a:rPr lang="cs-CZ" dirty="0"/>
                  <a:t> je pravděpodobnost na této množině, </a:t>
                </a:r>
                <a:r>
                  <a:rPr lang="cs-CZ" i="1" dirty="0"/>
                  <a:t>A</a:t>
                </a:r>
                <a:r>
                  <a:rPr lang="cs-CZ" dirty="0"/>
                  <a:t> </a:t>
                </a:r>
                <a:r>
                  <a:rPr lang="cs-CZ" dirty="0" err="1"/>
                  <a:t>a</a:t>
                </a:r>
                <a:r>
                  <a:rPr lang="cs-CZ" dirty="0"/>
                  <a:t> </a:t>
                </a:r>
                <a:r>
                  <a:rPr lang="cs-CZ" i="1" dirty="0"/>
                  <a:t>B</a:t>
                </a:r>
                <a:r>
                  <a:rPr lang="cs-CZ" dirty="0"/>
                  <a:t> jevy. Potom platí </a:t>
                </a:r>
                <a:r>
                  <a:rPr lang="cs-CZ" dirty="0" smtClean="0"/>
                  <a:t>:</a:t>
                </a:r>
              </a:p>
              <a:p>
                <a:pPr marL="0" indent="0" algn="just">
                  <a:buNone/>
                </a:pPr>
                <a:endParaRPr lang="cs-CZ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</m:t>
                    </m:r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cs-CZ" i="1" dirty="0">
                  <a:latin typeface="Cambria Math"/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𝐴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i="1" dirty="0"/>
                  <a:t>A, B </a:t>
                </a:r>
                <a:r>
                  <a:rPr lang="cs-CZ" sz="2000" dirty="0"/>
                  <a:t>… </a:t>
                </a:r>
                <a:r>
                  <a:rPr lang="cs-CZ" sz="2000" b="1" dirty="0"/>
                  <a:t>disjunktní jevy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sz="2000" i="1">
                        <a:latin typeface="Cambria Math"/>
                      </a:rPr>
                      <m:t>+</m:t>
                    </m:r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sz="2000" dirty="0"/>
              </a:p>
              <a:p>
                <a:pPr marL="342900" indent="-342900">
                  <a:buFont typeface="+mj-lt"/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cs-CZ" sz="2000" i="1" dirty="0"/>
                  <a:t>A, B </a:t>
                </a:r>
                <a:r>
                  <a:rPr lang="cs-CZ" sz="2000" dirty="0"/>
                  <a:t>… </a:t>
                </a:r>
                <a:r>
                  <a:rPr lang="en-US" sz="2000" b="1" dirty="0"/>
                  <a:t>ne</a:t>
                </a:r>
                <a:r>
                  <a:rPr lang="cs-CZ" sz="2000" b="1" dirty="0"/>
                  <a:t>závislé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jevy</a:t>
                </a:r>
                <a:r>
                  <a:rPr lang="cs-CZ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cs-CZ" sz="2000" i="1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200"/>
                <a:ext cx="9982200" cy="4572000"/>
              </a:xfrm>
              <a:blipFill rotWithShape="0">
                <a:blip r:embed="rId2"/>
                <a:stretch>
                  <a:fillRect l="-1526" t="-1733" r="-1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6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70600"/>
            <a:ext cx="8229600" cy="455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a) v prvním tahu vytáhneme bílou kuličku,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095500" y="2714626"/>
          <a:ext cx="8001000" cy="1928815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Jev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Definice jevu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první realizaci náh. pokusu byla vytažena bílá kulička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první realizaci náh. pokusu byla vytažena černá kulička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druhé realizaci náh. pokusu byla vytažena bílá kulička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C2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při druhé realizaci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náh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pokusu byla vytažena černá kulička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09939" y="4929189"/>
            <a:ext cx="5572125" cy="1285875"/>
            <a:chOff x="3288" y="3982"/>
            <a:chExt cx="4176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24607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08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09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0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1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2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3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4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5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6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7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8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19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20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4621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</p:grpSp>
        <p:sp>
          <p:nvSpPr>
            <p:cNvPr id="24603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4604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10 ks</a:t>
              </a:r>
              <a:endParaRPr lang="cs-CZ" sz="2000"/>
            </a:p>
          </p:txBody>
        </p:sp>
        <p:sp>
          <p:nvSpPr>
            <p:cNvPr id="24605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4606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5 ks</a:t>
              </a:r>
              <a:endParaRPr lang="cs-CZ" sz="2000"/>
            </a:p>
          </p:txBody>
        </p:sp>
      </p:grp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8167688" y="6196014"/>
          <a:ext cx="25003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Rovnice" r:id="rId3" imgW="1485720" imgH="393480" progId="Equation.3">
                  <p:embed/>
                </p:oleObj>
              </mc:Choice>
              <mc:Fallback>
                <p:oleObj name="Rovnice" r:id="rId3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688" y="6196014"/>
                        <a:ext cx="2500312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083128" y="392230"/>
            <a:ext cx="1002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</p:spTree>
    <p:extLst>
      <p:ext uri="{BB962C8B-B14F-4D97-AF65-F5344CB8AC3E}">
        <p14:creationId xmlns:p14="http://schemas.microsoft.com/office/powerpoint/2010/main" val="28200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Zástupný symbol pro obsah 2"/>
          <p:cNvSpPr>
            <a:spLocks noGrp="1"/>
          </p:cNvSpPr>
          <p:nvPr>
            <p:ph idx="1"/>
          </p:nvPr>
        </p:nvSpPr>
        <p:spPr>
          <a:xfrm>
            <a:off x="947057" y="1698171"/>
            <a:ext cx="10591800" cy="442799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cs-CZ" dirty="0" smtClean="0"/>
              <a:t>b</a:t>
            </a:r>
            <a:r>
              <a:rPr lang="cs-CZ" dirty="0"/>
              <a:t>) vytáhli-li jsme v prvním tahu bílou kuličku, ve druhém tahu vytáhneme taky bílou kuličku,</a:t>
            </a:r>
          </a:p>
          <a:p>
            <a:pPr marL="0" algn="just">
              <a:buNone/>
            </a:pPr>
            <a:endParaRPr lang="cs-CZ" dirty="0"/>
          </a:p>
          <a:p>
            <a:pPr marL="0" algn="just">
              <a:buNone/>
            </a:pPr>
            <a:endParaRPr lang="cs-CZ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67189" y="3214689"/>
            <a:ext cx="5572125" cy="1285875"/>
            <a:chOff x="3288" y="3982"/>
            <a:chExt cx="4176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288" y="3982"/>
              <a:ext cx="4176" cy="144"/>
              <a:chOff x="3288" y="3982"/>
              <a:chExt cx="4176" cy="144"/>
            </a:xfrm>
          </p:grpSpPr>
          <p:sp>
            <p:nvSpPr>
              <p:cNvPr id="25632" name="Oval 3"/>
              <p:cNvSpPr>
                <a:spLocks noChangeArrowheads="1"/>
              </p:cNvSpPr>
              <p:nvPr/>
            </p:nvSpPr>
            <p:spPr bwMode="auto">
              <a:xfrm>
                <a:off x="328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3" name="Oval 4"/>
              <p:cNvSpPr>
                <a:spLocks noChangeArrowheads="1"/>
              </p:cNvSpPr>
              <p:nvPr/>
            </p:nvSpPr>
            <p:spPr bwMode="auto">
              <a:xfrm>
                <a:off x="357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4" name="Oval 5"/>
              <p:cNvSpPr>
                <a:spLocks noChangeArrowheads="1"/>
              </p:cNvSpPr>
              <p:nvPr/>
            </p:nvSpPr>
            <p:spPr bwMode="auto">
              <a:xfrm>
                <a:off x="386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5" name="Oval 6"/>
              <p:cNvSpPr>
                <a:spLocks noChangeArrowheads="1"/>
              </p:cNvSpPr>
              <p:nvPr/>
            </p:nvSpPr>
            <p:spPr bwMode="auto">
              <a:xfrm>
                <a:off x="415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6" name="Oval 7"/>
              <p:cNvSpPr>
                <a:spLocks noChangeArrowheads="1"/>
              </p:cNvSpPr>
              <p:nvPr/>
            </p:nvSpPr>
            <p:spPr bwMode="auto">
              <a:xfrm>
                <a:off x="444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7" name="Oval 8"/>
              <p:cNvSpPr>
                <a:spLocks noChangeArrowheads="1"/>
              </p:cNvSpPr>
              <p:nvPr/>
            </p:nvSpPr>
            <p:spPr bwMode="auto">
              <a:xfrm>
                <a:off x="4728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8" name="Oval 9"/>
              <p:cNvSpPr>
                <a:spLocks noChangeArrowheads="1"/>
              </p:cNvSpPr>
              <p:nvPr/>
            </p:nvSpPr>
            <p:spPr bwMode="auto">
              <a:xfrm>
                <a:off x="5016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39" name="Oval 10"/>
              <p:cNvSpPr>
                <a:spLocks noChangeArrowheads="1"/>
              </p:cNvSpPr>
              <p:nvPr/>
            </p:nvSpPr>
            <p:spPr bwMode="auto">
              <a:xfrm>
                <a:off x="5304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0" name="Oval 11"/>
              <p:cNvSpPr>
                <a:spLocks noChangeArrowheads="1"/>
              </p:cNvSpPr>
              <p:nvPr/>
            </p:nvSpPr>
            <p:spPr bwMode="auto">
              <a:xfrm>
                <a:off x="5592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1" name="Oval 12"/>
              <p:cNvSpPr>
                <a:spLocks noChangeArrowheads="1"/>
              </p:cNvSpPr>
              <p:nvPr/>
            </p:nvSpPr>
            <p:spPr bwMode="auto">
              <a:xfrm>
                <a:off x="5880" y="39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2" name="Oval 13"/>
              <p:cNvSpPr>
                <a:spLocks noChangeArrowheads="1"/>
              </p:cNvSpPr>
              <p:nvPr/>
            </p:nvSpPr>
            <p:spPr bwMode="auto">
              <a:xfrm>
                <a:off x="6168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3" name="Oval 14"/>
              <p:cNvSpPr>
                <a:spLocks noChangeArrowheads="1"/>
              </p:cNvSpPr>
              <p:nvPr/>
            </p:nvSpPr>
            <p:spPr bwMode="auto">
              <a:xfrm>
                <a:off x="6456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4" name="Oval 15"/>
              <p:cNvSpPr>
                <a:spLocks noChangeArrowheads="1"/>
              </p:cNvSpPr>
              <p:nvPr/>
            </p:nvSpPr>
            <p:spPr bwMode="auto">
              <a:xfrm>
                <a:off x="6744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5" name="Oval 16"/>
              <p:cNvSpPr>
                <a:spLocks noChangeArrowheads="1"/>
              </p:cNvSpPr>
              <p:nvPr/>
            </p:nvSpPr>
            <p:spPr bwMode="auto">
              <a:xfrm>
                <a:off x="7032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  <p:sp>
            <p:nvSpPr>
              <p:cNvPr id="25646" name="Oval 17"/>
              <p:cNvSpPr>
                <a:spLocks noChangeArrowheads="1"/>
              </p:cNvSpPr>
              <p:nvPr/>
            </p:nvSpPr>
            <p:spPr bwMode="auto">
              <a:xfrm>
                <a:off x="7320" y="3982"/>
                <a:ext cx="144" cy="1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alibri" pitchFamily="34" charset="0"/>
                </a:endParaRPr>
              </a:p>
            </p:txBody>
          </p:sp>
        </p:grpSp>
        <p:sp>
          <p:nvSpPr>
            <p:cNvPr id="25628" name="AutoShape 18"/>
            <p:cNvSpPr>
              <a:spLocks/>
            </p:cNvSpPr>
            <p:nvPr/>
          </p:nvSpPr>
          <p:spPr bwMode="auto">
            <a:xfrm rot="16200000" flipV="1">
              <a:off x="4512" y="3190"/>
              <a:ext cx="288" cy="2448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9" name="Text Box 19"/>
            <p:cNvSpPr txBox="1">
              <a:spLocks noChangeArrowheads="1"/>
            </p:cNvSpPr>
            <p:nvPr/>
          </p:nvSpPr>
          <p:spPr bwMode="auto">
            <a:xfrm>
              <a:off x="415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10 ks</a:t>
              </a:r>
              <a:endParaRPr lang="cs-CZ" sz="2000"/>
            </a:p>
          </p:txBody>
        </p:sp>
        <p:sp>
          <p:nvSpPr>
            <p:cNvPr id="25630" name="AutoShape 20"/>
            <p:cNvSpPr>
              <a:spLocks/>
            </p:cNvSpPr>
            <p:nvPr/>
          </p:nvSpPr>
          <p:spPr bwMode="auto">
            <a:xfrm rot="16200000" flipV="1">
              <a:off x="6672" y="3766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31" name="Text Box 21"/>
            <p:cNvSpPr txBox="1">
              <a:spLocks noChangeArrowheads="1"/>
            </p:cNvSpPr>
            <p:nvPr/>
          </p:nvSpPr>
          <p:spPr bwMode="auto">
            <a:xfrm>
              <a:off x="6312" y="455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5 ks</a:t>
              </a:r>
              <a:endParaRPr lang="cs-CZ" sz="2000"/>
            </a:p>
          </p:txBody>
        </p:sp>
      </p:grp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7804150" y="6196014"/>
          <a:ext cx="28638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Rovnice" r:id="rId3" imgW="1701720" imgH="393480" progId="Equation.3">
                  <p:embed/>
                </p:oleObj>
              </mc:Choice>
              <mc:Fallback>
                <p:oleObj name="Rovnice" r:id="rId3" imgW="1701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6196014"/>
                        <a:ext cx="2863850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1267845" y="3120118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1. tah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1273629" y="4572000"/>
            <a:ext cx="24649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Calibri" pitchFamily="34" charset="0"/>
              </a:rPr>
              <a:t>2. tah</a:t>
            </a:r>
          </a:p>
          <a:p>
            <a:r>
              <a:rPr lang="cs-CZ" sz="2000" dirty="0">
                <a:latin typeface="Calibri" pitchFamily="34" charset="0"/>
              </a:rPr>
              <a:t>(byla-li v 1. tahu vytažena bílá kulička)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67188" y="4572000"/>
            <a:ext cx="5357812" cy="1214438"/>
            <a:chOff x="3681" y="13684"/>
            <a:chExt cx="5040" cy="1260"/>
          </a:xfrm>
        </p:grpSpPr>
        <p:sp>
          <p:nvSpPr>
            <p:cNvPr id="25609" name="Oval 4"/>
            <p:cNvSpPr>
              <a:spLocks noChangeArrowheads="1"/>
            </p:cNvSpPr>
            <p:nvPr/>
          </p:nvSpPr>
          <p:spPr bwMode="auto">
            <a:xfrm>
              <a:off x="36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0" name="Oval 5"/>
            <p:cNvSpPr>
              <a:spLocks noChangeArrowheads="1"/>
            </p:cNvSpPr>
            <p:nvPr/>
          </p:nvSpPr>
          <p:spPr bwMode="auto">
            <a:xfrm>
              <a:off x="40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1" name="Oval 6"/>
            <p:cNvSpPr>
              <a:spLocks noChangeArrowheads="1"/>
            </p:cNvSpPr>
            <p:nvPr/>
          </p:nvSpPr>
          <p:spPr bwMode="auto">
            <a:xfrm>
              <a:off x="44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47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51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auto">
            <a:xfrm>
              <a:off x="548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584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6" name="Oval 11"/>
            <p:cNvSpPr>
              <a:spLocks noChangeArrowheads="1"/>
            </p:cNvSpPr>
            <p:nvPr/>
          </p:nvSpPr>
          <p:spPr bwMode="auto">
            <a:xfrm>
              <a:off x="620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7" name="Oval 12"/>
            <p:cNvSpPr>
              <a:spLocks noChangeArrowheads="1"/>
            </p:cNvSpPr>
            <p:nvPr/>
          </p:nvSpPr>
          <p:spPr bwMode="auto">
            <a:xfrm>
              <a:off x="656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8" name="Oval 13"/>
            <p:cNvSpPr>
              <a:spLocks noChangeArrowheads="1"/>
            </p:cNvSpPr>
            <p:nvPr/>
          </p:nvSpPr>
          <p:spPr bwMode="auto">
            <a:xfrm>
              <a:off x="6921" y="1368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19" name="Oval 14"/>
            <p:cNvSpPr>
              <a:spLocks noChangeArrowheads="1"/>
            </p:cNvSpPr>
            <p:nvPr/>
          </p:nvSpPr>
          <p:spPr bwMode="auto">
            <a:xfrm>
              <a:off x="728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0" name="Oval 15"/>
            <p:cNvSpPr>
              <a:spLocks noChangeArrowheads="1"/>
            </p:cNvSpPr>
            <p:nvPr/>
          </p:nvSpPr>
          <p:spPr bwMode="auto">
            <a:xfrm>
              <a:off x="764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1" name="Oval 16"/>
            <p:cNvSpPr>
              <a:spLocks noChangeArrowheads="1"/>
            </p:cNvSpPr>
            <p:nvPr/>
          </p:nvSpPr>
          <p:spPr bwMode="auto">
            <a:xfrm>
              <a:off x="800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2" name="Oval 17"/>
            <p:cNvSpPr>
              <a:spLocks noChangeArrowheads="1"/>
            </p:cNvSpPr>
            <p:nvPr/>
          </p:nvSpPr>
          <p:spPr bwMode="auto">
            <a:xfrm>
              <a:off x="8361" y="13684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3" name="AutoShape 18"/>
            <p:cNvSpPr>
              <a:spLocks/>
            </p:cNvSpPr>
            <p:nvPr/>
          </p:nvSpPr>
          <p:spPr bwMode="auto">
            <a:xfrm rot="16200000" flipV="1">
              <a:off x="5211" y="12694"/>
              <a:ext cx="360" cy="3060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4" name="Text Box 19"/>
            <p:cNvSpPr txBox="1">
              <a:spLocks noChangeArrowheads="1"/>
            </p:cNvSpPr>
            <p:nvPr/>
          </p:nvSpPr>
          <p:spPr bwMode="auto">
            <a:xfrm>
              <a:off x="476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10 ks</a:t>
              </a:r>
              <a:endParaRPr lang="cs-CZ" sz="2000"/>
            </a:p>
          </p:txBody>
        </p:sp>
        <p:sp>
          <p:nvSpPr>
            <p:cNvPr id="25625" name="AutoShape 20"/>
            <p:cNvSpPr>
              <a:spLocks/>
            </p:cNvSpPr>
            <p:nvPr/>
          </p:nvSpPr>
          <p:spPr bwMode="auto">
            <a:xfrm rot="16200000" flipV="1">
              <a:off x="7731" y="13594"/>
              <a:ext cx="360" cy="126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25626" name="Text Box 21"/>
            <p:cNvSpPr txBox="1">
              <a:spLocks noChangeArrowheads="1"/>
            </p:cNvSpPr>
            <p:nvPr/>
          </p:nvSpPr>
          <p:spPr bwMode="auto">
            <a:xfrm>
              <a:off x="7281" y="14404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cs-CZ" sz="2000">
                  <a:latin typeface="Calibri" pitchFamily="34" charset="0"/>
                </a:rPr>
                <a:t>4 ks</a:t>
              </a:r>
              <a:endParaRPr lang="cs-CZ" sz="2000"/>
            </a:p>
          </p:txBody>
        </p:sp>
      </p:grpSp>
      <p:sp>
        <p:nvSpPr>
          <p:cNvPr id="47" name="Obdélník 46"/>
          <p:cNvSpPr/>
          <p:nvPr/>
        </p:nvSpPr>
        <p:spPr>
          <a:xfrm>
            <a:off x="1083128" y="392230"/>
            <a:ext cx="1002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</p:spTree>
    <p:extLst>
      <p:ext uri="{BB962C8B-B14F-4D97-AF65-F5344CB8AC3E}">
        <p14:creationId xmlns:p14="http://schemas.microsoft.com/office/powerpoint/2010/main" val="23065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67543"/>
            <a:ext cx="8229600" cy="455862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cs-CZ" dirty="0" smtClean="0"/>
              <a:t>c</a:t>
            </a:r>
            <a:r>
              <a:rPr lang="cs-CZ" dirty="0"/>
              <a:t>) ve dvou tazích vytáhneme 2 bílé kuličky,</a:t>
            </a:r>
          </a:p>
          <a:p>
            <a:pPr marL="0" algn="just">
              <a:buNone/>
            </a:pPr>
            <a:endParaRPr lang="cs-CZ" dirty="0"/>
          </a:p>
          <a:p>
            <a:pPr marL="0" algn="just">
              <a:buNone/>
            </a:pPr>
            <a:endParaRPr lang="cs-CZ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667126" y="3571875"/>
          <a:ext cx="14319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" name="Rovnice" r:id="rId3" imgW="850680" imgH="215640" progId="Equation.3">
                  <p:embed/>
                </p:oleObj>
              </mc:Choice>
              <mc:Fallback>
                <p:oleObj name="Rovnice" r:id="rId3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6" y="3571875"/>
                        <a:ext cx="14319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Elipsa 45"/>
          <p:cNvSpPr/>
          <p:nvPr/>
        </p:nvSpPr>
        <p:spPr>
          <a:xfrm>
            <a:off x="5881689" y="2643189"/>
            <a:ext cx="357187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6310314" y="2643189"/>
            <a:ext cx="357187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7764" name="Object 3"/>
          <p:cNvGraphicFramePr>
            <a:graphicFrameLocks noChangeAspect="1"/>
          </p:cNvGraphicFramePr>
          <p:nvPr/>
        </p:nvGraphicFramePr>
        <p:xfrm>
          <a:off x="5310189" y="4143375"/>
          <a:ext cx="4667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7" name="Rovnice" r:id="rId5" imgW="203040" imgH="393480" progId="Equation.3">
                  <p:embed/>
                </p:oleObj>
              </mc:Choice>
              <mc:Fallback>
                <p:oleObj name="Rovnice" r:id="rId5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9" y="4143375"/>
                        <a:ext cx="4667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4"/>
          <p:cNvGraphicFramePr>
            <a:graphicFrameLocks noChangeAspect="1"/>
          </p:cNvGraphicFramePr>
          <p:nvPr/>
        </p:nvGraphicFramePr>
        <p:xfrm>
          <a:off x="6026151" y="4402138"/>
          <a:ext cx="176213" cy="12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" name="Rovnice" r:id="rId7" imgW="75960" imgH="75960" progId="Equation.3">
                  <p:embed/>
                </p:oleObj>
              </mc:Choice>
              <mc:Fallback>
                <p:oleObj name="Rovnice" r:id="rId7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1" y="4402138"/>
                        <a:ext cx="176213" cy="12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5"/>
          <p:cNvGraphicFramePr>
            <a:graphicFrameLocks noChangeAspect="1"/>
          </p:cNvGraphicFramePr>
          <p:nvPr/>
        </p:nvGraphicFramePr>
        <p:xfrm>
          <a:off x="6238876" y="4143375"/>
          <a:ext cx="4667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9" name="Rovnice" r:id="rId9" imgW="203040" imgH="393480" progId="Equation.3">
                  <p:embed/>
                </p:oleObj>
              </mc:Choice>
              <mc:Fallback>
                <p:oleObj name="Rovnice" r:id="rId9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4143375"/>
                        <a:ext cx="4667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6"/>
          <p:cNvGraphicFramePr>
            <a:graphicFrameLocks noChangeAspect="1"/>
          </p:cNvGraphicFramePr>
          <p:nvPr/>
        </p:nvGraphicFramePr>
        <p:xfrm>
          <a:off x="4881564" y="4357689"/>
          <a:ext cx="293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0" name="Rovnice" r:id="rId11" imgW="126720" imgH="101520" progId="Equation.3">
                  <p:embed/>
                </p:oleObj>
              </mc:Choice>
              <mc:Fallback>
                <p:oleObj name="Rovnice" r:id="rId11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4" y="4357689"/>
                        <a:ext cx="293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7"/>
          <p:cNvGraphicFramePr>
            <a:graphicFrameLocks noChangeAspect="1"/>
          </p:cNvGraphicFramePr>
          <p:nvPr/>
        </p:nvGraphicFramePr>
        <p:xfrm>
          <a:off x="6738939" y="4143375"/>
          <a:ext cx="2041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1" name="Rovnice" r:id="rId13" imgW="888840" imgH="393480" progId="Equation.3">
                  <p:embed/>
                </p:oleObj>
              </mc:Choice>
              <mc:Fallback>
                <p:oleObj name="Rovnice" r:id="rId13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4143375"/>
                        <a:ext cx="20415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8"/>
          <p:cNvGraphicFramePr>
            <a:graphicFrameLocks noChangeAspect="1"/>
          </p:cNvGraphicFramePr>
          <p:nvPr/>
        </p:nvGraphicFramePr>
        <p:xfrm>
          <a:off x="5095876" y="3571876"/>
          <a:ext cx="18573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2" name="Rovnice" r:id="rId15" imgW="1130040" imgH="253800" progId="Equation.3">
                  <p:embed/>
                </p:oleObj>
              </mc:Choice>
              <mc:Fallback>
                <p:oleObj name="Rovnice" r:id="rId15" imgW="1130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3571876"/>
                        <a:ext cx="18573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1083128" y="392230"/>
            <a:ext cx="1002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</p:spTree>
    <p:extLst>
      <p:ext uri="{BB962C8B-B14F-4D97-AF65-F5344CB8AC3E}">
        <p14:creationId xmlns:p14="http://schemas.microsoft.com/office/powerpoint/2010/main" val="39331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020" y="2292969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13653" y="293000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Hod kostkou</a:t>
            </a:r>
          </a:p>
        </p:txBody>
      </p:sp>
    </p:spTree>
    <p:extLst>
      <p:ext uri="{BB962C8B-B14F-4D97-AF65-F5344CB8AC3E}">
        <p14:creationId xmlns:p14="http://schemas.microsoft.com/office/powerpoint/2010/main" val="7147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32857"/>
            <a:ext cx="8229600" cy="4493306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cs-CZ" dirty="0" smtClean="0"/>
              <a:t>c</a:t>
            </a:r>
            <a:r>
              <a:rPr lang="cs-CZ" dirty="0"/>
              <a:t>) ve dvou tazích vytáhneme 1 bílou a 1 černou kuličku,</a:t>
            </a:r>
          </a:p>
          <a:p>
            <a:pPr marL="0" algn="just">
              <a:buNone/>
            </a:pPr>
            <a:endParaRPr lang="cs-CZ" dirty="0"/>
          </a:p>
          <a:p>
            <a:pPr marL="0" algn="just">
              <a:buNone/>
            </a:pPr>
            <a:endParaRPr lang="cs-CZ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381251" y="3643314"/>
          <a:ext cx="28416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" name="Rovnice" r:id="rId3" imgW="1688760" imgH="215640" progId="Equation.3">
                  <p:embed/>
                </p:oleObj>
              </mc:Choice>
              <mc:Fallback>
                <p:oleObj name="Rovnice" r:id="rId3" imgW="1688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3643314"/>
                        <a:ext cx="28416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a 3"/>
          <p:cNvSpPr/>
          <p:nvPr/>
        </p:nvSpPr>
        <p:spPr>
          <a:xfrm>
            <a:off x="4452939" y="27146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881564" y="2714625"/>
            <a:ext cx="357187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595938" y="2714626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latin typeface="Calibri" pitchFamily="34" charset="0"/>
              </a:rPr>
              <a:t>nebo</a:t>
            </a:r>
          </a:p>
        </p:txBody>
      </p:sp>
      <p:sp>
        <p:nvSpPr>
          <p:cNvPr id="7" name="Elipsa 6"/>
          <p:cNvSpPr/>
          <p:nvPr/>
        </p:nvSpPr>
        <p:spPr>
          <a:xfrm>
            <a:off x="7096125" y="2714625"/>
            <a:ext cx="357188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7524750" y="2714625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953001" y="4214814"/>
          <a:ext cx="37512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" name="Rovnice" r:id="rId5" imgW="2361960" imgH="253800" progId="Equation.3">
                  <p:embed/>
                </p:oleObj>
              </mc:Choice>
              <mc:Fallback>
                <p:oleObj name="Rovnice" r:id="rId5" imgW="2361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214814"/>
                        <a:ext cx="37512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5524501" y="4857751"/>
          <a:ext cx="315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" name="Rovnice" r:id="rId7" imgW="203040" imgH="393480" progId="Equation.3">
                  <p:embed/>
                </p:oleObj>
              </mc:Choice>
              <mc:Fallback>
                <p:oleObj name="Rovnice" r:id="rId7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1" y="4857751"/>
                        <a:ext cx="315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6381751" y="4857751"/>
          <a:ext cx="315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" name="Rovnice" r:id="rId9" imgW="203040" imgH="393480" progId="Equation.3">
                  <p:embed/>
                </p:oleObj>
              </mc:Choice>
              <mc:Fallback>
                <p:oleObj name="Rovnice" r:id="rId9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4857751"/>
                        <a:ext cx="315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7310438" y="4857751"/>
          <a:ext cx="315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" name="Rovnice" r:id="rId11" imgW="203040" imgH="393480" progId="Equation.3">
                  <p:embed/>
                </p:oleObj>
              </mc:Choice>
              <mc:Fallback>
                <p:oleObj name="Rovnice" r:id="rId11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857751"/>
                        <a:ext cx="3159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8096251" y="4857751"/>
          <a:ext cx="315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" name="Rovnice" r:id="rId13" imgW="203040" imgH="393480" progId="Equation.3">
                  <p:embed/>
                </p:oleObj>
              </mc:Choice>
              <mc:Fallback>
                <p:oleObj name="Rovnice" r:id="rId13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1" y="4857751"/>
                        <a:ext cx="315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4953000" y="5072063"/>
          <a:ext cx="1968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" name="Rovnice" r:id="rId15" imgW="126720" imgH="101520" progId="Equation.3">
                  <p:embed/>
                </p:oleObj>
              </mc:Choice>
              <mc:Fallback>
                <p:oleObj name="Rovnice" r:id="rId15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72063"/>
                        <a:ext cx="196850" cy="15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6051551" y="5103813"/>
          <a:ext cx="119063" cy="11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9" name="Rovnice" r:id="rId17" imgW="75960" imgH="75960" progId="Equation.3">
                  <p:embed/>
                </p:oleObj>
              </mc:Choice>
              <mc:Fallback>
                <p:oleObj name="Rovnice" r:id="rId17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1" y="5103813"/>
                        <a:ext cx="119063" cy="11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7810501" y="5143501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0" name="Rovnice" r:id="rId19" imgW="75960" imgH="75960" progId="Equation.3">
                  <p:embed/>
                </p:oleObj>
              </mc:Choice>
              <mc:Fallback>
                <p:oleObj name="Rovnice" r:id="rId19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1" y="5143501"/>
                        <a:ext cx="119063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6761164" y="5094289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" name="Rovnice" r:id="rId20" imgW="139680" imgH="139680" progId="Equation.3">
                  <p:embed/>
                </p:oleObj>
              </mc:Choice>
              <mc:Fallback>
                <p:oleObj name="Rovnice" r:id="rId2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4" y="5094289"/>
                        <a:ext cx="2190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8" name="Object 12"/>
          <p:cNvGraphicFramePr>
            <a:graphicFrameLocks noChangeAspect="1"/>
          </p:cNvGraphicFramePr>
          <p:nvPr/>
        </p:nvGraphicFramePr>
        <p:xfrm>
          <a:off x="8524875" y="4857750"/>
          <a:ext cx="15001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" name="Rovnice" r:id="rId22" imgW="965160" imgH="393480" progId="Equation.3">
                  <p:embed/>
                </p:oleObj>
              </mc:Choice>
              <mc:Fallback>
                <p:oleObj name="Rovnice" r:id="rId22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75" y="4857750"/>
                        <a:ext cx="150018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/>
          <p:cNvSpPr/>
          <p:nvPr/>
        </p:nvSpPr>
        <p:spPr>
          <a:xfrm>
            <a:off x="1083128" y="392230"/>
            <a:ext cx="1002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</p:spTree>
    <p:extLst>
      <p:ext uri="{BB962C8B-B14F-4D97-AF65-F5344CB8AC3E}">
        <p14:creationId xmlns:p14="http://schemas.microsoft.com/office/powerpoint/2010/main" val="14795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Zástupný symbol pro obsah 2"/>
          <p:cNvSpPr>
            <a:spLocks noGrp="1"/>
          </p:cNvSpPr>
          <p:nvPr>
            <p:ph idx="1"/>
          </p:nvPr>
        </p:nvSpPr>
        <p:spPr>
          <a:xfrm>
            <a:off x="1055913" y="1556657"/>
            <a:ext cx="10178143" cy="4569506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cs-CZ" dirty="0" smtClean="0"/>
              <a:t>c</a:t>
            </a:r>
            <a:r>
              <a:rPr lang="cs-CZ" dirty="0"/>
              <a:t>) ve druhém tahu vytáhneme bílou kuličku,</a:t>
            </a:r>
          </a:p>
          <a:p>
            <a:pPr marL="0" algn="just">
              <a:buNone/>
            </a:pPr>
            <a:endParaRPr lang="cs-CZ" dirty="0"/>
          </a:p>
          <a:p>
            <a:pPr marL="0" algn="just">
              <a:buNone/>
            </a:pPr>
            <a:endParaRPr lang="cs-CZ" dirty="0"/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1952626" y="3643314"/>
          <a:ext cx="3717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" name="Rovnice" r:id="rId3" imgW="2209680" imgH="215640" progId="Equation.3">
                  <p:embed/>
                </p:oleObj>
              </mc:Choice>
              <mc:Fallback>
                <p:oleObj name="Rovnice" r:id="rId3" imgW="220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643314"/>
                        <a:ext cx="37179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a 3"/>
          <p:cNvSpPr/>
          <p:nvPr/>
        </p:nvSpPr>
        <p:spPr>
          <a:xfrm>
            <a:off x="4595814" y="27146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024439" y="27146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738813" y="2714626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latin typeface="Calibri" pitchFamily="34" charset="0"/>
              </a:rPr>
              <a:t>nebo</a:t>
            </a:r>
          </a:p>
        </p:txBody>
      </p:sp>
      <p:sp>
        <p:nvSpPr>
          <p:cNvPr id="7" name="Elipsa 6"/>
          <p:cNvSpPr/>
          <p:nvPr/>
        </p:nvSpPr>
        <p:spPr>
          <a:xfrm>
            <a:off x="7239000" y="2714625"/>
            <a:ext cx="357188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7667625" y="2714625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453063" y="4214814"/>
          <a:ext cx="37512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7" name="Rovnice" r:id="rId5" imgW="2361960" imgH="253800" progId="Equation.3">
                  <p:embed/>
                </p:oleObj>
              </mc:Choice>
              <mc:Fallback>
                <p:oleObj name="Rovnice" r:id="rId5" imgW="2361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4214814"/>
                        <a:ext cx="37512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024563" y="4857751"/>
          <a:ext cx="315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" name="Rovnice" r:id="rId7" imgW="203040" imgH="393480" progId="Equation.3">
                  <p:embed/>
                </p:oleObj>
              </mc:Choice>
              <mc:Fallback>
                <p:oleObj name="Rovnice" r:id="rId7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4857751"/>
                        <a:ext cx="3159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6810376" y="4857751"/>
          <a:ext cx="315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" name="Rovnice" r:id="rId9" imgW="203040" imgH="393480" progId="Equation.3">
                  <p:embed/>
                </p:oleObj>
              </mc:Choice>
              <mc:Fallback>
                <p:oleObj name="Rovnice" r:id="rId9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4857751"/>
                        <a:ext cx="315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7739063" y="4857751"/>
          <a:ext cx="315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" name="Rovnice" r:id="rId11" imgW="203040" imgH="393480" progId="Equation.3">
                  <p:embed/>
                </p:oleObj>
              </mc:Choice>
              <mc:Fallback>
                <p:oleObj name="Rovnice" r:id="rId11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4857751"/>
                        <a:ext cx="3159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8596313" y="4857751"/>
          <a:ext cx="315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" name="Rovnice" r:id="rId13" imgW="203040" imgH="393480" progId="Equation.3">
                  <p:embed/>
                </p:oleObj>
              </mc:Choice>
              <mc:Fallback>
                <p:oleObj name="Rovnice" r:id="rId13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4857751"/>
                        <a:ext cx="3159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5453063" y="5072063"/>
          <a:ext cx="1968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" name="Rovnice" r:id="rId15" imgW="126720" imgH="101520" progId="Equation.3">
                  <p:embed/>
                </p:oleObj>
              </mc:Choice>
              <mc:Fallback>
                <p:oleObj name="Rovnice" r:id="rId15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072063"/>
                        <a:ext cx="196850" cy="15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6524626" y="5143501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" name="Rovnice" r:id="rId17" imgW="75960" imgH="75960" progId="Equation.3">
                  <p:embed/>
                </p:oleObj>
              </mc:Choice>
              <mc:Fallback>
                <p:oleObj name="Rovnice" r:id="rId17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5143501"/>
                        <a:ext cx="119063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8239126" y="5072063"/>
          <a:ext cx="119063" cy="11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4" name="Rovnice" r:id="rId19" imgW="75960" imgH="75960" progId="Equation.3">
                  <p:embed/>
                </p:oleObj>
              </mc:Choice>
              <mc:Fallback>
                <p:oleObj name="Rovnice" r:id="rId19" imgW="7596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6" y="5072063"/>
                        <a:ext cx="119063" cy="11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7239001" y="5072064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" name="Rovnice" r:id="rId20" imgW="139680" imgH="139680" progId="Equation.3">
                  <p:embed/>
                </p:oleObj>
              </mc:Choice>
              <mc:Fallback>
                <p:oleObj name="Rovnice" r:id="rId2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5072064"/>
                        <a:ext cx="21907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8" name="Object 12"/>
          <p:cNvGraphicFramePr>
            <a:graphicFrameLocks noChangeAspect="1"/>
          </p:cNvGraphicFramePr>
          <p:nvPr/>
        </p:nvGraphicFramePr>
        <p:xfrm>
          <a:off x="8963025" y="4857750"/>
          <a:ext cx="14811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6" name="Rovnice" r:id="rId22" imgW="952200" imgH="393480" progId="Equation.3">
                  <p:embed/>
                </p:oleObj>
              </mc:Choice>
              <mc:Fallback>
                <p:oleObj name="Rovnice" r:id="rId22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025" y="4857750"/>
                        <a:ext cx="14811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991544" y="58772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Pokus probíhající po etapách  … možnost záznamu pomocí 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rozhodovacího (stochastického) stromu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083128" y="392230"/>
            <a:ext cx="1002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Neprůhledný pytlík obsahuje 10 černých a 5 bílých kuliček. Budeme provádět náhodný pokus – vytažení jedné kuličky, přičemž kuličku do pytlíku nevracíme. Určete pravděpodobnost, že </a:t>
            </a:r>
          </a:p>
        </p:txBody>
      </p:sp>
    </p:spTree>
    <p:extLst>
      <p:ext uri="{BB962C8B-B14F-4D97-AF65-F5344CB8AC3E}">
        <p14:creationId xmlns:p14="http://schemas.microsoft.com/office/powerpoint/2010/main" val="42570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Věta o úplné pravděpodobnosti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2976563" y="2024063"/>
            <a:ext cx="6210301" cy="2181225"/>
            <a:chOff x="0" y="0"/>
            <a:chExt cx="6210301" cy="2181225"/>
          </a:xfrm>
        </p:grpSpPr>
        <p:grpSp>
          <p:nvGrpSpPr>
            <p:cNvPr id="22" name="Skupina 21"/>
            <p:cNvGrpSpPr/>
            <p:nvPr/>
          </p:nvGrpSpPr>
          <p:grpSpPr>
            <a:xfrm>
              <a:off x="0" y="0"/>
              <a:ext cx="6210301" cy="2181225"/>
              <a:chOff x="0" y="0"/>
              <a:chExt cx="6210301" cy="2181225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0" y="0"/>
                <a:ext cx="6210301" cy="2171700"/>
                <a:chOff x="0" y="0"/>
                <a:chExt cx="6210301" cy="2171700"/>
              </a:xfrm>
            </p:grpSpPr>
            <p:grpSp>
              <p:nvGrpSpPr>
                <p:cNvPr id="26" name="Skupina 25"/>
                <p:cNvGrpSpPr/>
                <p:nvPr/>
              </p:nvGrpSpPr>
              <p:grpSpPr>
                <a:xfrm>
                  <a:off x="0" y="0"/>
                  <a:ext cx="6210301" cy="2171700"/>
                  <a:chOff x="0" y="0"/>
                  <a:chExt cx="6210301" cy="2171700"/>
                </a:xfrm>
              </p:grpSpPr>
              <p:grpSp>
                <p:nvGrpSpPr>
                  <p:cNvPr id="28" name="Skupina 27"/>
                  <p:cNvGrpSpPr/>
                  <p:nvPr/>
                </p:nvGrpSpPr>
                <p:grpSpPr>
                  <a:xfrm>
                    <a:off x="0" y="0"/>
                    <a:ext cx="6210301" cy="2171700"/>
                    <a:chOff x="0" y="0"/>
                    <a:chExt cx="6210301" cy="2171700"/>
                  </a:xfrm>
                </p:grpSpPr>
                <p:sp>
                  <p:nvSpPr>
                    <p:cNvPr id="30" name="Obdélník 29"/>
                    <p:cNvSpPr/>
                    <p:nvPr/>
                  </p:nvSpPr>
                  <p:spPr>
                    <a:xfrm>
                      <a:off x="0" y="0"/>
                      <a:ext cx="6210300" cy="2171700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bdélník 30"/>
                    <p:cNvSpPr/>
                    <p:nvPr/>
                  </p:nvSpPr>
                  <p:spPr>
                    <a:xfrm>
                      <a:off x="0" y="0"/>
                      <a:ext cx="1247775" cy="21717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Obdélník 31"/>
                    <p:cNvSpPr/>
                    <p:nvPr/>
                  </p:nvSpPr>
                  <p:spPr>
                    <a:xfrm>
                      <a:off x="1685925" y="0"/>
                      <a:ext cx="3276600" cy="62865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Obdélník 32"/>
                    <p:cNvSpPr/>
                    <p:nvPr/>
                  </p:nvSpPr>
                  <p:spPr>
                    <a:xfrm>
                      <a:off x="2143125" y="628650"/>
                      <a:ext cx="1038225" cy="154305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Obdélník 33"/>
                    <p:cNvSpPr/>
                    <p:nvPr/>
                  </p:nvSpPr>
                  <p:spPr>
                    <a:xfrm>
                      <a:off x="3181351" y="1600200"/>
                      <a:ext cx="3028950" cy="5715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Obdélník 34"/>
                    <p:cNvSpPr/>
                    <p:nvPr/>
                  </p:nvSpPr>
                  <p:spPr>
                    <a:xfrm>
                      <a:off x="4962525" y="0"/>
                      <a:ext cx="1247775" cy="16002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ové pole 31357"/>
                        <p:cNvSpPr txBox="1"/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6" name="Textové pole 3135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0" y="1704975"/>
                          <a:ext cx="533400" cy="466725"/>
                        </a:xfrm>
                        <a:prstGeom prst="rect">
                          <a:avLst/>
                        </a:prstGeom>
                        <a:blipFill rotWithShape="0">
                          <a:blip r:embed="rId2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Textové pole 31358"/>
                        <p:cNvSpPr txBox="1"/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Textové pole 3135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38250" y="1704975"/>
                          <a:ext cx="533400" cy="466725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ové pole 31361"/>
                        <p:cNvSpPr txBox="1"/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noFill/>
                        <a:ln w="3175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ea typeface="Calibri"/>
                            <a:cs typeface="Times New Roman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Textové pole 3136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81350" y="1133475"/>
                          <a:ext cx="533400" cy="466725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175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ové pole 31362"/>
                      <p:cNvSpPr txBox="1"/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100">
                          <a:ea typeface="Calibri"/>
                          <a:cs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Textové pole 313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81350" y="1685925"/>
                        <a:ext cx="533400" cy="466725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175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ové pole 31359"/>
                    <p:cNvSpPr txBox="1"/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noFill/>
                    <a:ln w="3175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ové pole 313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5925" y="152400"/>
                      <a:ext cx="533400" cy="46672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  <a:ln w="3175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ové pole 31360"/>
                  <p:cNvSpPr txBox="1"/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noFill/>
                  <a:ln w="3175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5" name="Textové pole 313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125" y="1714500"/>
                    <a:ext cx="533400" cy="46672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3175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 pole 31363"/>
                <p:cNvSpPr txBox="1"/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Textové pole 313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575" y="1123950"/>
                  <a:ext cx="533400" cy="46672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1940397" y="5764818"/>
                <a:ext cx="8435032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i="1">
                            <a:latin typeface="Cambria Math"/>
                          </a:rPr>
                          <m:t>𝑖</m:t>
                        </m:r>
                        <m:r>
                          <a:rPr lang="cs-CZ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i="1">
                            <a:latin typeface="Cambria Math"/>
                          </a:rPr>
                          <m:t>𝑖</m:t>
                        </m:r>
                        <m:r>
                          <a:rPr lang="cs-CZ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97" y="5764818"/>
                <a:ext cx="8435032" cy="462947"/>
              </a:xfrm>
              <a:prstGeom prst="rect">
                <a:avLst/>
              </a:prstGeom>
              <a:blipFill>
                <a:blip r:embed="rId9"/>
                <a:stretch>
                  <a:fillRect t="-128947" b="-1960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délník 40"/>
          <p:cNvSpPr/>
          <p:nvPr/>
        </p:nvSpPr>
        <p:spPr>
          <a:xfrm>
            <a:off x="3509962" y="2249488"/>
            <a:ext cx="4573334" cy="1527176"/>
          </a:xfrm>
          <a:prstGeom prst="rect">
            <a:avLst/>
          </a:prstGeom>
          <a:solidFill>
            <a:srgbClr val="FFC000">
              <a:alpha val="51765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 pole 31357"/>
              <p:cNvSpPr txBox="1"/>
              <p:nvPr/>
            </p:nvSpPr>
            <p:spPr>
              <a:xfrm>
                <a:off x="3595497" y="2590800"/>
                <a:ext cx="533400" cy="4667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/>
                          <a:ea typeface="Calibri"/>
                          <a:cs typeface="Times New Roman"/>
                        </a:rPr>
                        <m:t>𝐴</m:t>
                      </m:r>
                    </m:oMath>
                  </m:oMathPara>
                </a14:m>
                <a:endParaRPr lang="en-US" sz="11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9" name="Textové pole 313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97" y="2590800"/>
                <a:ext cx="533400" cy="4667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1835462" y="4839375"/>
                <a:ext cx="89306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2000" dirty="0" smtClean="0"/>
                  <a:t>Jestliže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000" dirty="0" smtClean="0"/>
                  <a:t> tvoří úplnou množinu vzájemně disjunktních jevů, </a:t>
                </a:r>
              </a:p>
              <a:p>
                <a:pPr algn="ctr"/>
                <a:r>
                  <a:rPr lang="cs-CZ" sz="2000" dirty="0" smtClean="0"/>
                  <a:t>pak pravděpodobnost libovolného jevu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 smtClean="0"/>
                  <a:t> lze určit jako</a:t>
                </a:r>
                <a:endParaRPr lang="cs-CZ" sz="2000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62" y="4839375"/>
                <a:ext cx="8930651" cy="707886"/>
              </a:xfrm>
              <a:prstGeom prst="rect">
                <a:avLst/>
              </a:prstGeom>
              <a:blipFill>
                <a:blip r:embed="rId12"/>
                <a:stretch>
                  <a:fillRect l="-205" t="-6897" r="-273" b="-15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8480" y="2500306"/>
            <a:ext cx="6143668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480" y="4929198"/>
            <a:ext cx="614366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490" name="Picture 2" descr="http://upload.wikimedia.org/wikipedia/commons/thumb/7/74/Symbol_venus.svg/60px-Symbol_venu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072074"/>
            <a:ext cx="571500" cy="876300"/>
          </a:xfrm>
          <a:prstGeom prst="rect">
            <a:avLst/>
          </a:prstGeom>
          <a:noFill/>
        </p:spPr>
      </p:pic>
      <p:pic>
        <p:nvPicPr>
          <p:cNvPr id="63492" name="Picture 4" descr="Soubor:Mal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86" y="3286125"/>
            <a:ext cx="1000132" cy="100013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88029" y="3571877"/>
            <a:ext cx="105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70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88029" y="5286389"/>
            <a:ext cx="105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30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88571" y="337457"/>
            <a:ext cx="10036629" cy="751114"/>
          </a:xfrm>
        </p:spPr>
        <p:txBody>
          <a:bodyPr>
            <a:noAutofit/>
          </a:bodyPr>
          <a:lstStyle/>
          <a:p>
            <a:pPr lvl="0" algn="just"/>
            <a:r>
              <a:rPr lang="cs-CZ" sz="2000" dirty="0"/>
              <a:t>Ve třídě je 70% procent chlapců a 30% dívek. Dlouhé vlasy má 10% chlapců a 80% dívek. Jaká je pravděpodobnost, že náhodně vybraný student má dlouhé vlasy?</a:t>
            </a:r>
          </a:p>
        </p:txBody>
      </p:sp>
    </p:spTree>
    <p:extLst>
      <p:ext uri="{BB962C8B-B14F-4D97-AF65-F5344CB8AC3E}">
        <p14:creationId xmlns:p14="http://schemas.microsoft.com/office/powerpoint/2010/main" val="4049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8480" y="2500306"/>
            <a:ext cx="6143668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492" name="Picture 4" descr="Soubor:Ma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86" y="3286125"/>
            <a:ext cx="1000132" cy="100013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77143" y="3571877"/>
            <a:ext cx="106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70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77143" y="5286389"/>
            <a:ext cx="106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30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3238480" y="4929198"/>
            <a:ext cx="5000660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239140" y="4929198"/>
            <a:ext cx="1143008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5072075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6" y="5072075"/>
            <a:ext cx="849310" cy="9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996543" y="6143645"/>
            <a:ext cx="117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80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39140" y="6143645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088571" y="337457"/>
            <a:ext cx="10036629" cy="751114"/>
          </a:xfrm>
        </p:spPr>
        <p:txBody>
          <a:bodyPr>
            <a:noAutofit/>
          </a:bodyPr>
          <a:lstStyle/>
          <a:p>
            <a:pPr lvl="0" algn="just"/>
            <a:r>
              <a:rPr lang="cs-CZ" sz="2000" dirty="0"/>
              <a:t>Ve třídě je 70% procent chlapců a 30% dívek. Dlouhé vlasy má 10% chlapců a 80% dívek. Jaká je pravděpodobnost, že náhodně vybraný student má dlouhé vlasy?</a:t>
            </a:r>
          </a:p>
        </p:txBody>
      </p:sp>
    </p:spTree>
    <p:extLst>
      <p:ext uri="{BB962C8B-B14F-4D97-AF65-F5344CB8AC3E}">
        <p14:creationId xmlns:p14="http://schemas.microsoft.com/office/powerpoint/2010/main" val="2678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8480" y="2500306"/>
            <a:ext cx="6143668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480" y="4929198"/>
            <a:ext cx="6143668" cy="1214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492" name="Picture 4" descr="Soubor:Ma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86" y="3286125"/>
            <a:ext cx="1000132" cy="100013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264229" y="3571877"/>
            <a:ext cx="97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70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64229" y="5286389"/>
            <a:ext cx="97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30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3238480" y="4929198"/>
            <a:ext cx="5000660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239140" y="4929198"/>
            <a:ext cx="1143008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5072075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6" y="5072075"/>
            <a:ext cx="849310" cy="9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167306" y="6143645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80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310578" y="6143645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6" name="Obdélník 15"/>
          <p:cNvSpPr/>
          <p:nvPr/>
        </p:nvSpPr>
        <p:spPr>
          <a:xfrm>
            <a:off x="3238480" y="2500306"/>
            <a:ext cx="785818" cy="2428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024298" y="2500306"/>
            <a:ext cx="5357850" cy="2428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26229" y="2000241"/>
            <a:ext cx="99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24563" y="2000241"/>
            <a:ext cx="100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90</a:t>
            </a:r>
            <a:r>
              <a:rPr lang="en-US" sz="2800" dirty="0"/>
              <a:t>%</a:t>
            </a:r>
            <a:endParaRPr lang="cs-CZ" sz="2800" dirty="0"/>
          </a:p>
        </p:txBody>
      </p:sp>
      <p:pic>
        <p:nvPicPr>
          <p:cNvPr id="22" name="Obrázek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9918" y="3357562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563" y="3143248"/>
            <a:ext cx="1107123" cy="1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1088571" y="337457"/>
            <a:ext cx="10036629" cy="751114"/>
          </a:xfrm>
        </p:spPr>
        <p:txBody>
          <a:bodyPr>
            <a:noAutofit/>
          </a:bodyPr>
          <a:lstStyle/>
          <a:p>
            <a:pPr lvl="0" algn="just"/>
            <a:r>
              <a:rPr lang="cs-CZ" sz="2000" dirty="0"/>
              <a:t>Ve třídě je 70% procent chlapců a 30% dívek. Dlouhé vlasy má 10% chlapců a 80% dívek. Jaká je pravděpodobnost, že náhodně vybraný student má dlouhé vlasy?</a:t>
            </a:r>
          </a:p>
        </p:txBody>
      </p:sp>
    </p:spTree>
    <p:extLst>
      <p:ext uri="{BB962C8B-B14F-4D97-AF65-F5344CB8AC3E}">
        <p14:creationId xmlns:p14="http://schemas.microsoft.com/office/powerpoint/2010/main" val="34759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8480" y="2500306"/>
            <a:ext cx="6143668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480" y="4929198"/>
            <a:ext cx="6143668" cy="1214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492" name="Picture 4" descr="Soubor:Mal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86" y="3286125"/>
            <a:ext cx="1000132" cy="100013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286000" y="3571877"/>
            <a:ext cx="95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70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86000" y="5286389"/>
            <a:ext cx="95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30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3238480" y="4929198"/>
            <a:ext cx="5000660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239140" y="4929198"/>
            <a:ext cx="1143008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5072075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16" y="5072075"/>
            <a:ext cx="849310" cy="9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167306" y="6143645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80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310578" y="6143645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20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6" name="Obdélník 15"/>
          <p:cNvSpPr/>
          <p:nvPr/>
        </p:nvSpPr>
        <p:spPr>
          <a:xfrm>
            <a:off x="3238480" y="2500306"/>
            <a:ext cx="785818" cy="2428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024298" y="2500306"/>
            <a:ext cx="5357850" cy="2428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69771" y="2000241"/>
            <a:ext cx="95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10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96000" y="2000241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90</a:t>
            </a:r>
            <a:r>
              <a:rPr lang="en-US" sz="2800" dirty="0"/>
              <a:t>%</a:t>
            </a:r>
            <a:endParaRPr lang="cs-CZ" sz="2800" dirty="0"/>
          </a:p>
        </p:txBody>
      </p:sp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1099457" y="500042"/>
            <a:ext cx="10003972" cy="739794"/>
          </a:xfrm>
        </p:spPr>
        <p:txBody>
          <a:bodyPr>
            <a:noAutofit/>
          </a:bodyPr>
          <a:lstStyle/>
          <a:p>
            <a:pPr lvl="0"/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Pravoúhlý </a:t>
            </a:r>
            <a:r>
              <a:rPr lang="cs-CZ" sz="3600" dirty="0" err="1">
                <a:solidFill>
                  <a:schemeClr val="accent3">
                    <a:lumMod val="50000"/>
                  </a:schemeClr>
                </a:solidFill>
              </a:rPr>
              <a:t>Vennův</a:t>
            </a:r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 diagram</a:t>
            </a:r>
          </a:p>
        </p:txBody>
      </p:sp>
      <p:pic>
        <p:nvPicPr>
          <p:cNvPr id="22" name="Obrázek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9918" y="3357562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563" y="3143248"/>
            <a:ext cx="1107123" cy="1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0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8480" y="2500306"/>
            <a:ext cx="6143668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8480" y="4929198"/>
            <a:ext cx="6143668" cy="1214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3492" name="Picture 4" descr="Soubor:Mal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86" y="3286125"/>
            <a:ext cx="1000132" cy="1000133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238480" y="4929198"/>
            <a:ext cx="5000660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8239140" y="4929198"/>
            <a:ext cx="1143008" cy="1214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06" y="5072075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6" y="5072075"/>
            <a:ext cx="849310" cy="9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3238480" y="2500306"/>
            <a:ext cx="785818" cy="2428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024298" y="2500306"/>
            <a:ext cx="5357850" cy="2428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9918" y="3357562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4563" y="3143248"/>
            <a:ext cx="1107123" cy="1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74555"/>
              </p:ext>
            </p:extLst>
          </p:nvPr>
        </p:nvGraphicFramePr>
        <p:xfrm>
          <a:off x="1726391" y="200817"/>
          <a:ext cx="873921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" name="Rovnice" r:id="rId9" imgW="4686120" imgH="253800" progId="Equation.3">
                  <p:embed/>
                </p:oleObj>
              </mc:Choice>
              <mc:Fallback>
                <p:oleObj name="Rovnice" r:id="rId9" imgW="4686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91" y="200817"/>
                        <a:ext cx="873921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81555" y="6143645"/>
          <a:ext cx="1638295" cy="43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7" name="Rovnice" r:id="rId11" imgW="927000" imgH="253800" progId="Equation.3">
                  <p:embed/>
                </p:oleObj>
              </mc:Choice>
              <mc:Fallback>
                <p:oleObj name="Rovnice" r:id="rId11" imgW="927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55" y="6143645"/>
                        <a:ext cx="1638295" cy="43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7881950" y="6143645"/>
          <a:ext cx="1654160" cy="43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8" name="Rovnice" r:id="rId13" imgW="939600" imgH="253800" progId="Equation.3">
                  <p:embed/>
                </p:oleObj>
              </mc:Choice>
              <mc:Fallback>
                <p:oleObj name="Rovnice" r:id="rId13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50" y="6143645"/>
                        <a:ext cx="1654160" cy="431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666976" y="2071679"/>
          <a:ext cx="1978048" cy="47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9" name="Rovnice" r:id="rId15" imgW="1028520" imgH="253800" progId="Equation.3">
                  <p:embed/>
                </p:oleObj>
              </mc:Choice>
              <mc:Fallback>
                <p:oleObj name="Rovnice" r:id="rId15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76" y="2071679"/>
                        <a:ext cx="1978048" cy="471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5667372" y="2071679"/>
          <a:ext cx="1851024" cy="43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0" name="Rovnice" r:id="rId17" imgW="1041120" imgH="253800" progId="Equation.3">
                  <p:embed/>
                </p:oleObj>
              </mc:Choice>
              <mc:Fallback>
                <p:oleObj name="Rovnice" r:id="rId17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2" y="2071679"/>
                        <a:ext cx="1851024" cy="435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51496"/>
              </p:ext>
            </p:extLst>
          </p:nvPr>
        </p:nvGraphicFramePr>
        <p:xfrm>
          <a:off x="1738314" y="3685524"/>
          <a:ext cx="1428728" cy="37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1" name="Rovnice" r:id="rId19" imgW="799920" imgH="215640" progId="Equation.3">
                  <p:embed/>
                </p:oleObj>
              </mc:Choice>
              <mc:Fallback>
                <p:oleObj name="Rovnice" r:id="rId19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4" y="3685524"/>
                        <a:ext cx="1428728" cy="372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33059"/>
              </p:ext>
            </p:extLst>
          </p:nvPr>
        </p:nvGraphicFramePr>
        <p:xfrm>
          <a:off x="1941492" y="5414978"/>
          <a:ext cx="1225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2" name="Rovnice" r:id="rId21" imgW="685800" imgH="215640" progId="Equation.3">
                  <p:embed/>
                </p:oleObj>
              </mc:Choice>
              <mc:Fallback>
                <p:oleObj name="Rovnice" r:id="rId21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492" y="5414978"/>
                        <a:ext cx="1225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52395"/>
              </p:ext>
            </p:extLst>
          </p:nvPr>
        </p:nvGraphicFramePr>
        <p:xfrm>
          <a:off x="1724007" y="672174"/>
          <a:ext cx="3814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3" name="Rovnice" r:id="rId23" imgW="1993680" imgH="215640" progId="Equation.3">
                  <p:embed/>
                </p:oleObj>
              </mc:Choice>
              <mc:Fallback>
                <p:oleObj name="Rovnice" r:id="rId23" imgW="1993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07" y="672174"/>
                        <a:ext cx="38147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ovéPole 28"/>
          <p:cNvSpPr txBox="1"/>
          <p:nvPr/>
        </p:nvSpPr>
        <p:spPr>
          <a:xfrm>
            <a:off x="9525024" y="5286389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0,06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167438" y="4357695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0,63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381488" y="5286389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0,24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095604" y="4357695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0,07</a:t>
            </a:r>
          </a:p>
        </p:txBody>
      </p:sp>
      <p:cxnSp>
        <p:nvCxnSpPr>
          <p:cNvPr id="34" name="Přímá spojovací šipka 33"/>
          <p:cNvCxnSpPr>
            <a:stCxn id="29" idx="1"/>
          </p:cNvCxnSpPr>
          <p:nvPr/>
        </p:nvCxnSpPr>
        <p:spPr>
          <a:xfrm flipH="1">
            <a:off x="9096396" y="5486444"/>
            <a:ext cx="428628" cy="300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450057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42" y="5500702"/>
            <a:ext cx="6349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1088571" y="-13040"/>
            <a:ext cx="9054271" cy="1214446"/>
          </a:xfrm>
        </p:spPr>
        <p:txBody>
          <a:bodyPr>
            <a:noAutofit/>
          </a:bodyPr>
          <a:lstStyle/>
          <a:p>
            <a:pPr lvl="0"/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Rozhodovací strom</a:t>
            </a:r>
          </a:p>
        </p:txBody>
      </p:sp>
      <p:pic>
        <p:nvPicPr>
          <p:cNvPr id="22" name="Obrázek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42" y="2786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43" y="3714752"/>
            <a:ext cx="6784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666844" y="2000242"/>
            <a:ext cx="5500726" cy="4021233"/>
            <a:chOff x="1589" y="7455"/>
            <a:chExt cx="5112" cy="3022"/>
          </a:xfrm>
        </p:grpSpPr>
        <p:grpSp>
          <p:nvGrpSpPr>
            <p:cNvPr id="65545" name="Group 9"/>
            <p:cNvGrpSpPr>
              <a:grpSpLocks/>
            </p:cNvGrpSpPr>
            <p:nvPr/>
          </p:nvGrpSpPr>
          <p:grpSpPr bwMode="auto">
            <a:xfrm>
              <a:off x="1589" y="8090"/>
              <a:ext cx="4652" cy="2387"/>
              <a:chOff x="1589" y="8090"/>
              <a:chExt cx="4652" cy="2387"/>
            </a:xfrm>
          </p:grpSpPr>
          <p:sp>
            <p:nvSpPr>
              <p:cNvPr id="65548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2" cy="437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sz="24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5549" name="Group 13"/>
              <p:cNvGrpSpPr>
                <a:grpSpLocks/>
              </p:cNvGrpSpPr>
              <p:nvPr/>
            </p:nvGrpSpPr>
            <p:grpSpPr bwMode="auto">
              <a:xfrm>
                <a:off x="3780" y="9376"/>
                <a:ext cx="2461" cy="1101"/>
                <a:chOff x="3651" y="4896"/>
                <a:chExt cx="2461" cy="1101"/>
              </a:xfrm>
            </p:grpSpPr>
            <p:sp>
              <p:nvSpPr>
                <p:cNvPr id="655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176"/>
                  <a:ext cx="794" cy="437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655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94" cy="392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55" name="AutoShape 19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 flipV="1">
                  <a:off x="4445" y="5085"/>
                  <a:ext cx="1068" cy="3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56" name="AutoShape 20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>
                  <a:off x="4445" y="5395"/>
                  <a:ext cx="1068" cy="3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65557" name="AutoShape 21"/>
              <p:cNvCxnSpPr>
                <a:cxnSpLocks noChangeShapeType="1"/>
                <a:endCxn id="65562" idx="1"/>
              </p:cNvCxnSpPr>
              <p:nvPr/>
            </p:nvCxnSpPr>
            <p:spPr bwMode="auto">
              <a:xfrm flipV="1">
                <a:off x="3100" y="8586"/>
                <a:ext cx="613" cy="4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5558" name="AutoShape 22"/>
              <p:cNvCxnSpPr>
                <a:cxnSpLocks noChangeShapeType="1"/>
                <a:stCxn id="65548" idx="3"/>
                <a:endCxn id="65552" idx="1"/>
              </p:cNvCxnSpPr>
              <p:nvPr/>
            </p:nvCxnSpPr>
            <p:spPr bwMode="auto">
              <a:xfrm>
                <a:off x="3101" y="9183"/>
                <a:ext cx="679" cy="69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65559" name="Group 23"/>
              <p:cNvGrpSpPr>
                <a:grpSpLocks/>
              </p:cNvGrpSpPr>
              <p:nvPr/>
            </p:nvGrpSpPr>
            <p:grpSpPr bwMode="auto">
              <a:xfrm>
                <a:off x="3713" y="8090"/>
                <a:ext cx="2523" cy="1102"/>
                <a:chOff x="3584" y="4896"/>
                <a:chExt cx="2523" cy="1102"/>
              </a:xfrm>
            </p:grpSpPr>
            <p:sp>
              <p:nvSpPr>
                <p:cNvPr id="6556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43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56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3" y="5561"/>
                  <a:ext cx="594" cy="43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6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81" y="5085"/>
                  <a:ext cx="1132" cy="3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66" name="AutoShape 30"/>
                <p:cNvCxnSpPr>
                  <a:cxnSpLocks noChangeShapeType="1"/>
                  <a:stCxn id="65562" idx="3"/>
                </p:cNvCxnSpPr>
                <p:nvPr/>
              </p:nvCxnSpPr>
              <p:spPr bwMode="auto">
                <a:xfrm>
                  <a:off x="4378" y="5392"/>
                  <a:ext cx="1135" cy="39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3181" y="7508"/>
              <a:ext cx="13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5170" y="7455"/>
              <a:ext cx="153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5569" name="Object 33"/>
          <p:cNvGraphicFramePr>
            <a:graphicFrameLocks noChangeAspect="1"/>
          </p:cNvGraphicFramePr>
          <p:nvPr/>
        </p:nvGraphicFramePr>
        <p:xfrm>
          <a:off x="2309786" y="3429001"/>
          <a:ext cx="1428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6" name="Rovnice" r:id="rId7" imgW="799920" imgH="215640" progId="Equation.3">
                  <p:embed/>
                </p:oleObj>
              </mc:Choice>
              <mc:Fallback>
                <p:oleObj name="Rovnice" r:id="rId7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786" y="3429001"/>
                        <a:ext cx="1428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0" name="Object 34"/>
          <p:cNvGraphicFramePr>
            <a:graphicFrameLocks noChangeAspect="1"/>
          </p:cNvGraphicFramePr>
          <p:nvPr/>
        </p:nvGraphicFramePr>
        <p:xfrm>
          <a:off x="2524100" y="4786323"/>
          <a:ext cx="1225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" name="Rovnice" r:id="rId9" imgW="685800" imgH="215640" progId="Equation.3">
                  <p:embed/>
                </p:oleObj>
              </mc:Choice>
              <mc:Fallback>
                <p:oleObj name="Rovnice" r:id="rId9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00" y="4786323"/>
                        <a:ext cx="1225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1" name="Object 35"/>
          <p:cNvGraphicFramePr>
            <a:graphicFrameLocks noChangeAspect="1"/>
          </p:cNvGraphicFramePr>
          <p:nvPr/>
        </p:nvGraphicFramePr>
        <p:xfrm>
          <a:off x="4167175" y="2786058"/>
          <a:ext cx="1620835" cy="38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8" name="Rovnice" r:id="rId11" imgW="1028520" imgH="253800" progId="Equation.3">
                  <p:embed/>
                </p:oleObj>
              </mc:Choice>
              <mc:Fallback>
                <p:oleObj name="Rovnice" r:id="rId11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75" y="2786058"/>
                        <a:ext cx="1620835" cy="386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2" name="Object 36"/>
          <p:cNvGraphicFramePr>
            <a:graphicFrameLocks noChangeAspect="1"/>
          </p:cNvGraphicFramePr>
          <p:nvPr/>
        </p:nvGraphicFramePr>
        <p:xfrm>
          <a:off x="4381489" y="3929066"/>
          <a:ext cx="1514487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9" name="Rovnice" r:id="rId13" imgW="1041120" imgH="253800" progId="Equation.3">
                  <p:embed/>
                </p:oleObj>
              </mc:Choice>
              <mc:Fallback>
                <p:oleObj name="Rovnice" r:id="rId13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489" y="3929066"/>
                        <a:ext cx="1514487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3" name="Object 37"/>
          <p:cNvGraphicFramePr>
            <a:graphicFrameLocks noChangeAspect="1"/>
          </p:cNvGraphicFramePr>
          <p:nvPr/>
        </p:nvGraphicFramePr>
        <p:xfrm>
          <a:off x="4310050" y="4429133"/>
          <a:ext cx="1564642" cy="41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0" name="Rovnice" r:id="rId15" imgW="927000" imgH="253800" progId="Equation.3">
                  <p:embed/>
                </p:oleObj>
              </mc:Choice>
              <mc:Fallback>
                <p:oleObj name="Rovnice" r:id="rId15" imgW="927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4429133"/>
                        <a:ext cx="1564642" cy="41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4" name="Object 38"/>
          <p:cNvGraphicFramePr>
            <a:graphicFrameLocks noChangeAspect="1"/>
          </p:cNvGraphicFramePr>
          <p:nvPr/>
        </p:nvGraphicFramePr>
        <p:xfrm>
          <a:off x="4452927" y="5643578"/>
          <a:ext cx="1368353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1" name="Rovnice" r:id="rId17" imgW="939600" imgH="253800" progId="Equation.3">
                  <p:embed/>
                </p:oleObj>
              </mc:Choice>
              <mc:Fallback>
                <p:oleObj name="Rovnice" r:id="rId17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27" y="5643578"/>
                        <a:ext cx="1368353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5" name="Object 39"/>
          <p:cNvGraphicFramePr>
            <a:graphicFrameLocks noChangeAspect="1"/>
          </p:cNvGraphicFramePr>
          <p:nvPr/>
        </p:nvGraphicFramePr>
        <p:xfrm>
          <a:off x="7453322" y="2928934"/>
          <a:ext cx="2928958" cy="3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2" name="Rovnice" r:id="rId19" imgW="1841400" imgH="215640" progId="Equation.3">
                  <p:embed/>
                </p:oleObj>
              </mc:Choice>
              <mc:Fallback>
                <p:oleObj name="Rovnice" r:id="rId19" imgW="1841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2" y="2928934"/>
                        <a:ext cx="2928958" cy="35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6" name="Object 40"/>
          <p:cNvGraphicFramePr>
            <a:graphicFrameLocks noChangeAspect="1"/>
          </p:cNvGraphicFramePr>
          <p:nvPr/>
        </p:nvGraphicFramePr>
        <p:xfrm>
          <a:off x="7515226" y="3857625"/>
          <a:ext cx="2949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3" name="Rovnice" r:id="rId21" imgW="1854000" imgH="215640" progId="Equation.3">
                  <p:embed/>
                </p:oleObj>
              </mc:Choice>
              <mc:Fallback>
                <p:oleObj name="Rovnice" r:id="rId21" imgW="1854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6" y="3857625"/>
                        <a:ext cx="2949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7" name="Object 41"/>
          <p:cNvGraphicFramePr>
            <a:graphicFrameLocks noChangeAspect="1"/>
          </p:cNvGraphicFramePr>
          <p:nvPr/>
        </p:nvGraphicFramePr>
        <p:xfrm>
          <a:off x="7534276" y="457200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4" name="Rovnice" r:id="rId23" imgW="1739880" imgH="215640" progId="Equation.3">
                  <p:embed/>
                </p:oleObj>
              </mc:Choice>
              <mc:Fallback>
                <p:oleObj name="Rovnice" r:id="rId23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6" y="457200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8" name="Object 42"/>
          <p:cNvGraphicFramePr>
            <a:graphicFrameLocks noChangeAspect="1"/>
          </p:cNvGraphicFramePr>
          <p:nvPr/>
        </p:nvGraphicFramePr>
        <p:xfrm>
          <a:off x="7524761" y="557214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" name="Rovnice" r:id="rId25" imgW="1739880" imgH="215640" progId="Equation.3">
                  <p:embed/>
                </p:oleObj>
              </mc:Choice>
              <mc:Fallback>
                <p:oleObj name="Rovnice" r:id="rId25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61" y="557214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8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450057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42" y="5500702"/>
            <a:ext cx="6349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42" y="2786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43" y="3714752"/>
            <a:ext cx="6784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66844" y="2000240"/>
            <a:ext cx="5500726" cy="4081112"/>
            <a:chOff x="1589" y="7455"/>
            <a:chExt cx="5112" cy="306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589" y="8090"/>
              <a:ext cx="4647" cy="2432"/>
              <a:chOff x="1589" y="8090"/>
              <a:chExt cx="4647" cy="2432"/>
            </a:xfrm>
          </p:grpSpPr>
          <p:sp>
            <p:nvSpPr>
              <p:cNvPr id="65548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2" cy="437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sz="24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780" y="9376"/>
                <a:ext cx="2456" cy="1146"/>
                <a:chOff x="3651" y="4896"/>
                <a:chExt cx="2456" cy="1146"/>
              </a:xfrm>
            </p:grpSpPr>
            <p:sp>
              <p:nvSpPr>
                <p:cNvPr id="655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176"/>
                  <a:ext cx="794" cy="437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655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89" cy="43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55" name="AutoShape 19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 flipV="1">
                  <a:off x="4445" y="5085"/>
                  <a:ext cx="1068" cy="3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56" name="AutoShape 20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>
                  <a:off x="4445" y="5395"/>
                  <a:ext cx="1068" cy="3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65557" name="AutoShape 21"/>
              <p:cNvCxnSpPr>
                <a:cxnSpLocks noChangeShapeType="1"/>
                <a:endCxn id="65562" idx="1"/>
              </p:cNvCxnSpPr>
              <p:nvPr/>
            </p:nvCxnSpPr>
            <p:spPr bwMode="auto">
              <a:xfrm flipV="1">
                <a:off x="3100" y="8586"/>
                <a:ext cx="613" cy="4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5558" name="AutoShape 22"/>
              <p:cNvCxnSpPr>
                <a:cxnSpLocks noChangeShapeType="1"/>
                <a:stCxn id="65548" idx="3"/>
                <a:endCxn id="65552" idx="1"/>
              </p:cNvCxnSpPr>
              <p:nvPr/>
            </p:nvCxnSpPr>
            <p:spPr bwMode="auto">
              <a:xfrm>
                <a:off x="3101" y="9183"/>
                <a:ext cx="679" cy="69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3713" y="8090"/>
                <a:ext cx="2523" cy="1102"/>
                <a:chOff x="3584" y="4896"/>
                <a:chExt cx="2523" cy="1102"/>
              </a:xfrm>
            </p:grpSpPr>
            <p:sp>
              <p:nvSpPr>
                <p:cNvPr id="6556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43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56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3" y="5561"/>
                  <a:ext cx="594" cy="43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6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81" y="5085"/>
                  <a:ext cx="1132" cy="3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66" name="AutoShape 30"/>
                <p:cNvCxnSpPr>
                  <a:cxnSpLocks noChangeShapeType="1"/>
                  <a:stCxn id="65562" idx="3"/>
                </p:cNvCxnSpPr>
                <p:nvPr/>
              </p:nvCxnSpPr>
              <p:spPr bwMode="auto">
                <a:xfrm>
                  <a:off x="4378" y="5392"/>
                  <a:ext cx="1135" cy="39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3181" y="7508"/>
              <a:ext cx="13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Pohlaví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5170" y="7455"/>
              <a:ext cx="153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Délka vlasů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5569" name="Object 33"/>
          <p:cNvGraphicFramePr>
            <a:graphicFrameLocks noChangeAspect="1"/>
          </p:cNvGraphicFramePr>
          <p:nvPr/>
        </p:nvGraphicFramePr>
        <p:xfrm>
          <a:off x="2309786" y="3429001"/>
          <a:ext cx="1428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" name="Rovnice" r:id="rId7" imgW="799920" imgH="215640" progId="Equation.3">
                  <p:embed/>
                </p:oleObj>
              </mc:Choice>
              <mc:Fallback>
                <p:oleObj name="Rovnice" r:id="rId7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786" y="3429001"/>
                        <a:ext cx="1428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0" name="Object 34"/>
          <p:cNvGraphicFramePr>
            <a:graphicFrameLocks noChangeAspect="1"/>
          </p:cNvGraphicFramePr>
          <p:nvPr/>
        </p:nvGraphicFramePr>
        <p:xfrm>
          <a:off x="2524100" y="4786323"/>
          <a:ext cx="1225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" name="Rovnice" r:id="rId9" imgW="685800" imgH="215640" progId="Equation.3">
                  <p:embed/>
                </p:oleObj>
              </mc:Choice>
              <mc:Fallback>
                <p:oleObj name="Rovnice" r:id="rId9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00" y="4786323"/>
                        <a:ext cx="1225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1" name="Object 35"/>
          <p:cNvGraphicFramePr>
            <a:graphicFrameLocks noChangeAspect="1"/>
          </p:cNvGraphicFramePr>
          <p:nvPr/>
        </p:nvGraphicFramePr>
        <p:xfrm>
          <a:off x="4167175" y="2786058"/>
          <a:ext cx="1620835" cy="38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" name="Rovnice" r:id="rId11" imgW="1028520" imgH="253800" progId="Equation.3">
                  <p:embed/>
                </p:oleObj>
              </mc:Choice>
              <mc:Fallback>
                <p:oleObj name="Rovnice" r:id="rId11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75" y="2786058"/>
                        <a:ext cx="1620835" cy="386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2" name="Object 36"/>
          <p:cNvGraphicFramePr>
            <a:graphicFrameLocks noChangeAspect="1"/>
          </p:cNvGraphicFramePr>
          <p:nvPr/>
        </p:nvGraphicFramePr>
        <p:xfrm>
          <a:off x="4381489" y="3929066"/>
          <a:ext cx="1514487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" name="Rovnice" r:id="rId13" imgW="1041120" imgH="253800" progId="Equation.3">
                  <p:embed/>
                </p:oleObj>
              </mc:Choice>
              <mc:Fallback>
                <p:oleObj name="Rovnice" r:id="rId13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489" y="3929066"/>
                        <a:ext cx="1514487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3" name="Object 37"/>
          <p:cNvGraphicFramePr>
            <a:graphicFrameLocks noChangeAspect="1"/>
          </p:cNvGraphicFramePr>
          <p:nvPr/>
        </p:nvGraphicFramePr>
        <p:xfrm>
          <a:off x="4310050" y="4429133"/>
          <a:ext cx="1564642" cy="41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3" name="Rovnice" r:id="rId15" imgW="927000" imgH="253800" progId="Equation.3">
                  <p:embed/>
                </p:oleObj>
              </mc:Choice>
              <mc:Fallback>
                <p:oleObj name="Rovnice" r:id="rId15" imgW="927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4429133"/>
                        <a:ext cx="1564642" cy="41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4" name="Object 38"/>
          <p:cNvGraphicFramePr>
            <a:graphicFrameLocks noChangeAspect="1"/>
          </p:cNvGraphicFramePr>
          <p:nvPr/>
        </p:nvGraphicFramePr>
        <p:xfrm>
          <a:off x="4452927" y="5643578"/>
          <a:ext cx="1368353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4" name="Rovnice" r:id="rId17" imgW="939600" imgH="253800" progId="Equation.3">
                  <p:embed/>
                </p:oleObj>
              </mc:Choice>
              <mc:Fallback>
                <p:oleObj name="Rovnice" r:id="rId17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27" y="5643578"/>
                        <a:ext cx="1368353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5" name="Object 39"/>
          <p:cNvGraphicFramePr>
            <a:graphicFrameLocks noChangeAspect="1"/>
          </p:cNvGraphicFramePr>
          <p:nvPr/>
        </p:nvGraphicFramePr>
        <p:xfrm>
          <a:off x="7453322" y="2928934"/>
          <a:ext cx="2928958" cy="3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" name="Rovnice" r:id="rId19" imgW="1841400" imgH="215640" progId="Equation.3">
                  <p:embed/>
                </p:oleObj>
              </mc:Choice>
              <mc:Fallback>
                <p:oleObj name="Rovnice" r:id="rId19" imgW="1841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2" y="2928934"/>
                        <a:ext cx="2928958" cy="35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6" name="Object 40"/>
          <p:cNvGraphicFramePr>
            <a:graphicFrameLocks noChangeAspect="1"/>
          </p:cNvGraphicFramePr>
          <p:nvPr/>
        </p:nvGraphicFramePr>
        <p:xfrm>
          <a:off x="7515226" y="3857625"/>
          <a:ext cx="2949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6" name="Rovnice" r:id="rId21" imgW="1854000" imgH="215640" progId="Equation.3">
                  <p:embed/>
                </p:oleObj>
              </mc:Choice>
              <mc:Fallback>
                <p:oleObj name="Rovnice" r:id="rId21" imgW="1854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6" y="3857625"/>
                        <a:ext cx="2949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7" name="Object 41"/>
          <p:cNvGraphicFramePr>
            <a:graphicFrameLocks noChangeAspect="1"/>
          </p:cNvGraphicFramePr>
          <p:nvPr/>
        </p:nvGraphicFramePr>
        <p:xfrm>
          <a:off x="7534276" y="457200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7" name="Rovnice" r:id="rId23" imgW="1739880" imgH="215640" progId="Equation.3">
                  <p:embed/>
                </p:oleObj>
              </mc:Choice>
              <mc:Fallback>
                <p:oleObj name="Rovnice" r:id="rId23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6" y="457200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8" name="Object 42"/>
          <p:cNvGraphicFramePr>
            <a:graphicFrameLocks noChangeAspect="1"/>
          </p:cNvGraphicFramePr>
          <p:nvPr/>
        </p:nvGraphicFramePr>
        <p:xfrm>
          <a:off x="7524761" y="557214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8" name="Rovnice" r:id="rId25" imgW="1739880" imgH="215640" progId="Equation.3">
                  <p:embed/>
                </p:oleObj>
              </mc:Choice>
              <mc:Fallback>
                <p:oleObj name="Rovnice" r:id="rId25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61" y="557214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47922"/>
              </p:ext>
            </p:extLst>
          </p:nvPr>
        </p:nvGraphicFramePr>
        <p:xfrm>
          <a:off x="1726391" y="200817"/>
          <a:ext cx="873921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9" name="Rovnice" r:id="rId27" imgW="4686120" imgH="253800" progId="Equation.3">
                  <p:embed/>
                </p:oleObj>
              </mc:Choice>
              <mc:Fallback>
                <p:oleObj name="Rovnice" r:id="rId27" imgW="4686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91" y="200817"/>
                        <a:ext cx="873921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90941"/>
              </p:ext>
            </p:extLst>
          </p:nvPr>
        </p:nvGraphicFramePr>
        <p:xfrm>
          <a:off x="1724007" y="672174"/>
          <a:ext cx="3814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0" name="Rovnice" r:id="rId29" imgW="1993680" imgH="215640" progId="Equation.3">
                  <p:embed/>
                </p:oleObj>
              </mc:Choice>
              <mc:Fallback>
                <p:oleObj name="Rovnice" r:id="rId29" imgW="1993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07" y="672174"/>
                        <a:ext cx="38147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7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13653" y="293000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Stanovení množství </a:t>
            </a:r>
          </a:p>
          <a:p>
            <a:pPr algn="ctr"/>
            <a:r>
              <a:rPr lang="cs-CZ" sz="2000" b="1" dirty="0"/>
              <a:t>cholesterolu v krvi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127" y="2276873"/>
            <a:ext cx="2225145" cy="17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9394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Bayesův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teorém</a:t>
            </a:r>
          </a:p>
        </p:txBody>
      </p:sp>
      <p:pic>
        <p:nvPicPr>
          <p:cNvPr id="67588" name="Picture 4" descr="File:Thomas Baye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106" y="1500175"/>
            <a:ext cx="1931894" cy="207170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08896" y="3571877"/>
            <a:ext cx="262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Thomas </a:t>
            </a:r>
            <a:r>
              <a:rPr lang="cs-CZ" sz="2000" dirty="0" err="1"/>
              <a:t>Bayes</a:t>
            </a:r>
            <a:endParaRPr lang="cs-CZ" sz="2000" dirty="0"/>
          </a:p>
          <a:p>
            <a:pPr algn="ctr"/>
            <a:r>
              <a:rPr lang="cs-CZ" sz="2000" dirty="0"/>
              <a:t>(1702 – 1761)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1840254" y="4490675"/>
                <a:ext cx="892744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2000" dirty="0" smtClean="0"/>
                  <a:t>Jestliže jevy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000" dirty="0" smtClean="0"/>
                  <a:t> tvoří úplnou množinu vzájemně disjunktních jevů </a:t>
                </a:r>
              </a:p>
              <a:p>
                <a:pPr algn="ctr"/>
                <a:r>
                  <a:rPr lang="cs-CZ" sz="2000" dirty="0" smtClean="0"/>
                  <a:t>a výsledkem pokusu je jev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 smtClean="0"/>
                  <a:t>, </a:t>
                </a:r>
              </a:p>
              <a:p>
                <a:pPr algn="ctr"/>
                <a:r>
                  <a:rPr lang="cs-CZ" sz="2000" dirty="0" smtClean="0"/>
                  <a:t>pak podmíněnou pravděpodobnost jevu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2000" dirty="0" smtClean="0"/>
                  <a:t> vzhledem k jevu A určíme jako</a:t>
                </a:r>
                <a:endParaRPr lang="cs-CZ" sz="20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54" y="4490675"/>
                <a:ext cx="8927444" cy="1015663"/>
              </a:xfrm>
              <a:prstGeom prst="rect">
                <a:avLst/>
              </a:prstGeom>
              <a:blipFill>
                <a:blip r:embed="rId4"/>
                <a:stretch>
                  <a:fillRect l="-273" t="-4819" b="-10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3506538" y="5801163"/>
                <a:ext cx="4831579" cy="630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cs-CZ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4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sz="2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cs-CZ" sz="24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s-CZ" sz="24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cs-CZ" sz="2400" dirty="0" smtClean="0">
                    <a:latin typeface="Cambria" panose="02040503050406030204" pitchFamily="18" charset="0"/>
                  </a:rPr>
                  <a:t>. </a:t>
                </a:r>
                <a:endParaRPr lang="cs-CZ" sz="24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38" y="5801163"/>
                <a:ext cx="4831579" cy="630494"/>
              </a:xfrm>
              <a:prstGeom prst="rect">
                <a:avLst/>
              </a:prstGeom>
              <a:blipFill>
                <a:blip r:embed="rId5"/>
                <a:stretch>
                  <a:fillRect t="-971" r="-2900" b="-1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279571" y="3571877"/>
                <a:ext cx="1552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cs-CZ" sz="3600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71" y="3571877"/>
                <a:ext cx="155255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3238480" y="514351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Apriorní pravděpodobnost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43639" y="2111828"/>
            <a:ext cx="10047514" cy="741107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</a:t>
            </a:r>
            <a:r>
              <a:rPr lang="cs-CZ" sz="2000" dirty="0" smtClean="0"/>
              <a:t>A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 smtClean="0"/>
              <a:t>Jaká </a:t>
            </a:r>
            <a:r>
              <a:rPr lang="cs-CZ" sz="2000" dirty="0"/>
              <a:t>je pravděpodobnost, že náhodně vybraný student je chlapec?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43639" y="541533"/>
            <a:ext cx="1004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 třídě je 70% procent chlapců a 30% dívek. Dlouhé vlasy má 10% chlapců a 80% dívek.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8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8480" y="514351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Aposteriorní pravděpodobnost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90599" y="1785256"/>
            <a:ext cx="10167257" cy="1001487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B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b="1" dirty="0" smtClean="0"/>
              <a:t>Náhodně </a:t>
            </a:r>
            <a:r>
              <a:rPr lang="cs-CZ" sz="2000" b="1" dirty="0"/>
              <a:t>vybraný student má dlouhé vlasy.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Jaká </a:t>
            </a:r>
            <a:r>
              <a:rPr lang="cs-CZ" sz="2000" dirty="0"/>
              <a:t>je pravděpodobnost, že náhodně vybraný student je chlapec?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719736" y="3573016"/>
                <a:ext cx="4464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𝐶𝐻</m:t>
                          </m:r>
                          <m:r>
                            <a:rPr lang="en-US" sz="2400" i="1"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latin typeface="Cambria Math"/>
                            </a:rPr>
                            <m:t>𝐷𝑉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573016"/>
                <a:ext cx="4464496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043639" y="541533"/>
            <a:ext cx="1004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 třídě je 70% procent chlapců a 30% dívek. Dlouhé vlasy má 10% chlapců a 80% dívek.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7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450057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42" y="5500702"/>
            <a:ext cx="6349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42" y="278605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8943" y="3714752"/>
            <a:ext cx="6784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66844" y="2000240"/>
            <a:ext cx="5500726" cy="4081112"/>
            <a:chOff x="1589" y="7455"/>
            <a:chExt cx="5112" cy="306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589" y="8090"/>
              <a:ext cx="4647" cy="2432"/>
              <a:chOff x="1589" y="8090"/>
              <a:chExt cx="4647" cy="2432"/>
            </a:xfrm>
          </p:grpSpPr>
          <p:sp>
            <p:nvSpPr>
              <p:cNvPr id="65548" name="Text Box 12"/>
              <p:cNvSpPr txBox="1">
                <a:spLocks noChangeArrowheads="1"/>
              </p:cNvSpPr>
              <p:nvPr/>
            </p:nvSpPr>
            <p:spPr bwMode="auto">
              <a:xfrm>
                <a:off x="1589" y="8964"/>
                <a:ext cx="1512" cy="437"/>
              </a:xfrm>
              <a:prstGeom prst="rect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cs-CZ" sz="2400" b="1" i="1" dirty="0">
                    <a:latin typeface="Calibri" pitchFamily="34" charset="0"/>
                    <a:cs typeface="Arial" pitchFamily="34" charset="0"/>
                  </a:rPr>
                  <a:t>Studenti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780" y="9376"/>
                <a:ext cx="2456" cy="1146"/>
                <a:chOff x="3651" y="4896"/>
                <a:chExt cx="2456" cy="1146"/>
              </a:xfrm>
            </p:grpSpPr>
            <p:sp>
              <p:nvSpPr>
                <p:cNvPr id="655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51" y="5176"/>
                  <a:ext cx="794" cy="437"/>
                </a:xfrm>
                <a:prstGeom prst="rect">
                  <a:avLst/>
                </a:prstGeom>
                <a:solidFill>
                  <a:srgbClr val="FDE9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</a:t>
                  </a:r>
                </a:p>
              </p:txBody>
            </p:sp>
            <p:sp>
              <p:nvSpPr>
                <p:cNvPr id="655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18" y="5605"/>
                  <a:ext cx="589" cy="43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55" name="AutoShape 19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 flipV="1">
                  <a:off x="4445" y="5085"/>
                  <a:ext cx="1068" cy="3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56" name="AutoShape 20"/>
                <p:cNvCxnSpPr>
                  <a:cxnSpLocks noChangeShapeType="1"/>
                  <a:stCxn id="65552" idx="3"/>
                </p:cNvCxnSpPr>
                <p:nvPr/>
              </p:nvCxnSpPr>
              <p:spPr bwMode="auto">
                <a:xfrm>
                  <a:off x="4445" y="5395"/>
                  <a:ext cx="1068" cy="3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65557" name="AutoShape 21"/>
              <p:cNvCxnSpPr>
                <a:cxnSpLocks noChangeShapeType="1"/>
                <a:endCxn id="65562" idx="1"/>
              </p:cNvCxnSpPr>
              <p:nvPr/>
            </p:nvCxnSpPr>
            <p:spPr bwMode="auto">
              <a:xfrm flipV="1">
                <a:off x="3100" y="8586"/>
                <a:ext cx="613" cy="47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5558" name="AutoShape 22"/>
              <p:cNvCxnSpPr>
                <a:cxnSpLocks noChangeShapeType="1"/>
                <a:stCxn id="65548" idx="3"/>
                <a:endCxn id="65552" idx="1"/>
              </p:cNvCxnSpPr>
              <p:nvPr/>
            </p:nvCxnSpPr>
            <p:spPr bwMode="auto">
              <a:xfrm>
                <a:off x="3101" y="9183"/>
                <a:ext cx="679" cy="69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3713" y="8090"/>
                <a:ext cx="2523" cy="1102"/>
                <a:chOff x="3584" y="4896"/>
                <a:chExt cx="2523" cy="1102"/>
              </a:xfrm>
            </p:grpSpPr>
            <p:sp>
              <p:nvSpPr>
                <p:cNvPr id="6556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84" y="5174"/>
                  <a:ext cx="794" cy="43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Calibri" pitchFamily="34" charset="0"/>
                      <a:cs typeface="Arial" pitchFamily="34" charset="0"/>
                    </a:rPr>
                    <a:t>CH</a:t>
                  </a:r>
                  <a:endParaRPr lang="cs-CZ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56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513" y="4896"/>
                  <a:ext cx="594" cy="43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DV</a:t>
                  </a:r>
                </a:p>
              </p:txBody>
            </p:sp>
            <p:sp>
              <p:nvSpPr>
                <p:cNvPr id="655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13" y="5561"/>
                  <a:ext cx="594" cy="437"/>
                </a:xfrm>
                <a:prstGeom prst="rect">
                  <a:avLst/>
                </a:prstGeom>
                <a:solidFill>
                  <a:srgbClr val="CC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cs-CZ" sz="2400" b="1" i="1" dirty="0">
                      <a:latin typeface="Arial" pitchFamily="34" charset="0"/>
                      <a:cs typeface="Arial" pitchFamily="34" charset="0"/>
                    </a:rPr>
                    <a:t>KV</a:t>
                  </a:r>
                </a:p>
              </p:txBody>
            </p:sp>
            <p:cxnSp>
              <p:nvCxnSpPr>
                <p:cNvPr id="6556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81" y="5085"/>
                  <a:ext cx="1132" cy="3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5566" name="AutoShape 30"/>
                <p:cNvCxnSpPr>
                  <a:cxnSpLocks noChangeShapeType="1"/>
                  <a:stCxn id="65562" idx="3"/>
                </p:cNvCxnSpPr>
                <p:nvPr/>
              </p:nvCxnSpPr>
              <p:spPr bwMode="auto">
                <a:xfrm>
                  <a:off x="4378" y="5392"/>
                  <a:ext cx="1135" cy="39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3181" y="7508"/>
              <a:ext cx="135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Daný stav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5170" y="7455"/>
              <a:ext cx="153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cs-CZ" sz="2000" b="1" dirty="0">
                  <a:latin typeface="Calibri" pitchFamily="34" charset="0"/>
                  <a:cs typeface="Arial" pitchFamily="34" charset="0"/>
                </a:rPr>
                <a:t>Výsledek testu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5569" name="Object 33"/>
          <p:cNvGraphicFramePr>
            <a:graphicFrameLocks noChangeAspect="1"/>
          </p:cNvGraphicFramePr>
          <p:nvPr/>
        </p:nvGraphicFramePr>
        <p:xfrm>
          <a:off x="2309786" y="3429001"/>
          <a:ext cx="1428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0" name="Rovnice" r:id="rId7" imgW="799920" imgH="215640" progId="Equation.3">
                  <p:embed/>
                </p:oleObj>
              </mc:Choice>
              <mc:Fallback>
                <p:oleObj name="Rovnice" r:id="rId7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786" y="3429001"/>
                        <a:ext cx="14287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0" name="Object 34"/>
          <p:cNvGraphicFramePr>
            <a:graphicFrameLocks noChangeAspect="1"/>
          </p:cNvGraphicFramePr>
          <p:nvPr/>
        </p:nvGraphicFramePr>
        <p:xfrm>
          <a:off x="2524100" y="4786323"/>
          <a:ext cx="1225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1" name="Rovnice" r:id="rId9" imgW="685800" imgH="215640" progId="Equation.3">
                  <p:embed/>
                </p:oleObj>
              </mc:Choice>
              <mc:Fallback>
                <p:oleObj name="Rovnice" r:id="rId9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00" y="4786323"/>
                        <a:ext cx="1225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1" name="Object 35"/>
          <p:cNvGraphicFramePr>
            <a:graphicFrameLocks noChangeAspect="1"/>
          </p:cNvGraphicFramePr>
          <p:nvPr/>
        </p:nvGraphicFramePr>
        <p:xfrm>
          <a:off x="4167175" y="2786058"/>
          <a:ext cx="1620835" cy="38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2" name="Rovnice" r:id="rId11" imgW="1028520" imgH="253800" progId="Equation.3">
                  <p:embed/>
                </p:oleObj>
              </mc:Choice>
              <mc:Fallback>
                <p:oleObj name="Rovnice" r:id="rId11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75" y="2786058"/>
                        <a:ext cx="1620835" cy="386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2" name="Object 36"/>
          <p:cNvGraphicFramePr>
            <a:graphicFrameLocks noChangeAspect="1"/>
          </p:cNvGraphicFramePr>
          <p:nvPr/>
        </p:nvGraphicFramePr>
        <p:xfrm>
          <a:off x="4381489" y="3929066"/>
          <a:ext cx="1514487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" name="Rovnice" r:id="rId13" imgW="1041120" imgH="253800" progId="Equation.3">
                  <p:embed/>
                </p:oleObj>
              </mc:Choice>
              <mc:Fallback>
                <p:oleObj name="Rovnice" r:id="rId13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489" y="3929066"/>
                        <a:ext cx="1514487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3" name="Object 37"/>
          <p:cNvGraphicFramePr>
            <a:graphicFrameLocks noChangeAspect="1"/>
          </p:cNvGraphicFramePr>
          <p:nvPr/>
        </p:nvGraphicFramePr>
        <p:xfrm>
          <a:off x="4310050" y="4429133"/>
          <a:ext cx="1564642" cy="413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4" name="Rovnice" r:id="rId15" imgW="927000" imgH="253800" progId="Equation.3">
                  <p:embed/>
                </p:oleObj>
              </mc:Choice>
              <mc:Fallback>
                <p:oleObj name="Rovnice" r:id="rId15" imgW="927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4429133"/>
                        <a:ext cx="1564642" cy="413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4" name="Object 38"/>
          <p:cNvGraphicFramePr>
            <a:graphicFrameLocks noChangeAspect="1"/>
          </p:cNvGraphicFramePr>
          <p:nvPr/>
        </p:nvGraphicFramePr>
        <p:xfrm>
          <a:off x="4452927" y="5643578"/>
          <a:ext cx="1368353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5" name="Rovnice" r:id="rId17" imgW="939600" imgH="253800" progId="Equation.3">
                  <p:embed/>
                </p:oleObj>
              </mc:Choice>
              <mc:Fallback>
                <p:oleObj name="Rovnice" r:id="rId17" imgW="939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27" y="5643578"/>
                        <a:ext cx="1368353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5" name="Object 39"/>
          <p:cNvGraphicFramePr>
            <a:graphicFrameLocks noChangeAspect="1"/>
          </p:cNvGraphicFramePr>
          <p:nvPr/>
        </p:nvGraphicFramePr>
        <p:xfrm>
          <a:off x="7453322" y="2928934"/>
          <a:ext cx="2928958" cy="3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" name="Rovnice" r:id="rId19" imgW="1841400" imgH="215640" progId="Equation.3">
                  <p:embed/>
                </p:oleObj>
              </mc:Choice>
              <mc:Fallback>
                <p:oleObj name="Rovnice" r:id="rId19" imgW="1841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2" y="2928934"/>
                        <a:ext cx="2928958" cy="35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6" name="Object 40"/>
          <p:cNvGraphicFramePr>
            <a:graphicFrameLocks noChangeAspect="1"/>
          </p:cNvGraphicFramePr>
          <p:nvPr/>
        </p:nvGraphicFramePr>
        <p:xfrm>
          <a:off x="7515226" y="3857625"/>
          <a:ext cx="29495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" name="Rovnice" r:id="rId21" imgW="1854000" imgH="215640" progId="Equation.3">
                  <p:embed/>
                </p:oleObj>
              </mc:Choice>
              <mc:Fallback>
                <p:oleObj name="Rovnice" r:id="rId21" imgW="1854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6" y="3857625"/>
                        <a:ext cx="29495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7" name="Object 41"/>
          <p:cNvGraphicFramePr>
            <a:graphicFrameLocks noChangeAspect="1"/>
          </p:cNvGraphicFramePr>
          <p:nvPr/>
        </p:nvGraphicFramePr>
        <p:xfrm>
          <a:off x="7534276" y="457200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8" name="Rovnice" r:id="rId23" imgW="1739880" imgH="215640" progId="Equation.3">
                  <p:embed/>
                </p:oleObj>
              </mc:Choice>
              <mc:Fallback>
                <p:oleObj name="Rovnice" r:id="rId23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6" y="457200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8" name="Object 42"/>
          <p:cNvGraphicFramePr>
            <a:graphicFrameLocks noChangeAspect="1"/>
          </p:cNvGraphicFramePr>
          <p:nvPr/>
        </p:nvGraphicFramePr>
        <p:xfrm>
          <a:off x="7524761" y="5572140"/>
          <a:ext cx="27670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9" name="Rovnice" r:id="rId25" imgW="1739880" imgH="215640" progId="Equation.3">
                  <p:embed/>
                </p:oleObj>
              </mc:Choice>
              <mc:Fallback>
                <p:oleObj name="Rovnice" r:id="rId25" imgW="1739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61" y="5572140"/>
                        <a:ext cx="276701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855166"/>
              </p:ext>
            </p:extLst>
          </p:nvPr>
        </p:nvGraphicFramePr>
        <p:xfrm>
          <a:off x="3546053" y="1493978"/>
          <a:ext cx="3814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0" name="Rovnice" r:id="rId27" imgW="1993680" imgH="215640" progId="Equation.3">
                  <p:embed/>
                </p:oleObj>
              </mc:Choice>
              <mc:Fallback>
                <p:oleObj name="Rovnice" r:id="rId27" imgW="1993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053" y="1493978"/>
                        <a:ext cx="38147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178439"/>
              </p:ext>
            </p:extLst>
          </p:nvPr>
        </p:nvGraphicFramePr>
        <p:xfrm>
          <a:off x="1043310" y="540154"/>
          <a:ext cx="1362075" cy="50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1" name="Rovnice" r:id="rId29" imgW="711000" imgH="253800" progId="Equation.3">
                  <p:embed/>
                </p:oleObj>
              </mc:Choice>
              <mc:Fallback>
                <p:oleObj name="Rovnice" r:id="rId29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310" y="540154"/>
                        <a:ext cx="1362075" cy="500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06200"/>
              </p:ext>
            </p:extLst>
          </p:nvPr>
        </p:nvGraphicFramePr>
        <p:xfrm>
          <a:off x="2505234" y="422776"/>
          <a:ext cx="17097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2" name="Rovnice" r:id="rId31" imgW="1002960" imgH="419040" progId="Equation.3">
                  <p:embed/>
                </p:oleObj>
              </mc:Choice>
              <mc:Fallback>
                <p:oleObj name="Rovnice" r:id="rId31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234" y="422776"/>
                        <a:ext cx="17097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09984"/>
              </p:ext>
            </p:extLst>
          </p:nvPr>
        </p:nvGraphicFramePr>
        <p:xfrm>
          <a:off x="4314820" y="433003"/>
          <a:ext cx="1652004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3" name="Rovnice" r:id="rId33" imgW="939600" imgH="406080" progId="Equation.3">
                  <p:embed/>
                </p:oleObj>
              </mc:Choice>
              <mc:Fallback>
                <p:oleObj name="Rovnice" r:id="rId33" imgW="939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0" y="433003"/>
                        <a:ext cx="1652004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0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8480" y="514351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Aposteriorní pravděpodobnost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90599" y="1785256"/>
            <a:ext cx="10167257" cy="1001487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B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b="1" dirty="0" smtClean="0"/>
              <a:t>Náhodně </a:t>
            </a:r>
            <a:r>
              <a:rPr lang="cs-CZ" sz="2000" b="1" dirty="0"/>
              <a:t>vybraný student má dlouhé vlasy. 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Jaká </a:t>
            </a:r>
            <a:r>
              <a:rPr lang="cs-CZ" sz="2000" dirty="0"/>
              <a:t>je pravděpodobnost, že náhodně vybraný student je chlapec?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666895" y="3649216"/>
                <a:ext cx="4814664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𝐷𝑉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𝐷𝑉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𝐷𝑉</m:t>
                              </m:r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≅0,226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5" y="3649216"/>
                <a:ext cx="4814664" cy="8613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043639" y="541533"/>
            <a:ext cx="1004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 třídě je 70% procent chlapců a 30% dívek. Dlouhé vlasy má 10% chlapců a 80% dívek.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6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990599" y="1513113"/>
            <a:ext cx="10167257" cy="3385458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A) </a:t>
            </a:r>
            <a:br>
              <a:rPr lang="cs-CZ" sz="2000" dirty="0"/>
            </a:br>
            <a:r>
              <a:rPr lang="cs-CZ" sz="2000" dirty="0"/>
              <a:t>Jaká je pravděpodobnost, že náhodně vybraný student je chlapec?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b="1" dirty="0" smtClean="0"/>
              <a:t>70</a:t>
            </a:r>
            <a:r>
              <a:rPr lang="en-US" b="1" dirty="0" smtClean="0"/>
              <a:t>,0</a:t>
            </a:r>
            <a:r>
              <a:rPr lang="cs-CZ" b="1" dirty="0" smtClean="0"/>
              <a:t>%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</a:t>
            </a:r>
            <a:r>
              <a:rPr lang="cs-CZ" sz="2000" dirty="0"/>
              <a:t>) </a:t>
            </a:r>
            <a:br>
              <a:rPr lang="cs-CZ" sz="2000" dirty="0"/>
            </a:br>
            <a:r>
              <a:rPr lang="cs-CZ" sz="2000" dirty="0" smtClean="0"/>
              <a:t>Náhodně </a:t>
            </a:r>
            <a:r>
              <a:rPr lang="cs-CZ" sz="2000" dirty="0"/>
              <a:t>vybraný student má dlouhé vlasy. </a:t>
            </a:r>
            <a:br>
              <a:rPr lang="cs-CZ" sz="2000" dirty="0"/>
            </a:br>
            <a:r>
              <a:rPr lang="cs-CZ" sz="2000" dirty="0" smtClean="0"/>
              <a:t>Jaká </a:t>
            </a:r>
            <a:r>
              <a:rPr lang="cs-CZ" sz="2000" dirty="0"/>
              <a:t>je pravděpodobnost, že náhodně vybraný student je chlapec</a:t>
            </a:r>
            <a:r>
              <a:rPr lang="cs-CZ" sz="2000" dirty="0" smtClean="0"/>
              <a:t>?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b="1" dirty="0" smtClean="0"/>
              <a:t>22,6%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043639" y="541533"/>
            <a:ext cx="1004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 třídě je 70% procent chlapců a 30% dívek. Dlouhé vlasy má 10% chlapců a 80% dívek.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5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91240" y="671096"/>
            <a:ext cx="10879400" cy="52565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dirty="0" smtClean="0"/>
              <a:t>Předpokládejme, že test na zjištění drog má senzitivitu 99% a specificitu 95%. To znamená, že </a:t>
            </a:r>
            <a:r>
              <a:rPr lang="cs-CZ" b="1" dirty="0" smtClean="0"/>
              <a:t>test správně identifikuje skutečného uživatele drog v 99% případů</a:t>
            </a:r>
            <a:r>
              <a:rPr lang="cs-CZ" dirty="0" smtClean="0"/>
              <a:t> a že </a:t>
            </a:r>
            <a:r>
              <a:rPr lang="cs-CZ" b="1" dirty="0" smtClean="0"/>
              <a:t>test vyloučí osobu, která drogy neužívá rovněž v 95% případů</a:t>
            </a:r>
            <a:r>
              <a:rPr lang="cs-CZ" dirty="0" smtClean="0"/>
              <a:t>.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dirty="0" smtClean="0"/>
              <a:t>Předpokládejme, že ve škole, která se rozhodla testovat své studenty na užívání drog je prevalence 0,5%. Tj. jen </a:t>
            </a:r>
            <a:r>
              <a:rPr lang="cs-CZ" b="1" dirty="0" smtClean="0"/>
              <a:t>0,5% ze všech studentů drogy skutečně bere</a:t>
            </a:r>
            <a:r>
              <a:rPr lang="cs-CZ" dirty="0" smtClean="0"/>
              <a:t>. Student Fajfka měl test pozitivní.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Jaká je pravděpodobnost, že student Fajfka skutečně užívá drogy?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b="1" dirty="0" smtClean="0">
              <a:solidFill>
                <a:srgbClr val="0066FF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/>
              <p:cNvSpPr txBox="1"/>
              <p:nvPr/>
            </p:nvSpPr>
            <p:spPr>
              <a:xfrm>
                <a:off x="1956451" y="3990434"/>
                <a:ext cx="34563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Nápověda: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 smtClean="0"/>
                  <a:t>… student bere drogy</a:t>
                </a:r>
              </a:p>
              <a:p>
                <a:r>
                  <a:rPr lang="cs-CZ" i="1" dirty="0" smtClean="0"/>
                  <a:t>T+</a:t>
                </a:r>
                <a:r>
                  <a:rPr lang="cs-CZ" dirty="0" smtClean="0"/>
                  <a:t> … test je pozitivní</a:t>
                </a:r>
              </a:p>
              <a:p>
                <a:r>
                  <a:rPr lang="cs-CZ" i="1" dirty="0" smtClean="0"/>
                  <a:t>T-</a:t>
                </a:r>
                <a:r>
                  <a:rPr lang="cs-CZ" dirty="0" smtClean="0"/>
                  <a:t> … test je negativní</a:t>
                </a:r>
                <a:endParaRPr lang="cs-CZ" dirty="0"/>
              </a:p>
            </p:txBody>
          </p:sp>
        </mc:Choice>
        <mc:Fallback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51" y="3990434"/>
                <a:ext cx="3456384" cy="1200329"/>
              </a:xfrm>
              <a:prstGeom prst="rect">
                <a:avLst/>
              </a:prstGeom>
              <a:blipFill>
                <a:blip r:embed="rId2"/>
                <a:stretch>
                  <a:fillRect l="-1587" t="-4061" b="-65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0" y="3909377"/>
            <a:ext cx="4476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91240" y="671096"/>
            <a:ext cx="10879400" cy="52565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/>
              <a:t>Předpokládejme, že test na zjištění drog má senzitivitu 99% a specificitu 95%. To znamená, že </a:t>
            </a:r>
            <a:r>
              <a:rPr lang="cs-CZ" b="1" dirty="0"/>
              <a:t>test správně identifikuje skutečného uživatele drog v </a:t>
            </a:r>
            <a:r>
              <a:rPr lang="cs-CZ" b="1" dirty="0">
                <a:solidFill>
                  <a:srgbClr val="FFC000"/>
                </a:solidFill>
              </a:rPr>
              <a:t>99%</a:t>
            </a:r>
            <a:r>
              <a:rPr lang="cs-CZ" b="1" dirty="0"/>
              <a:t> případů</a:t>
            </a:r>
            <a:r>
              <a:rPr lang="cs-CZ" dirty="0"/>
              <a:t> a že </a:t>
            </a:r>
            <a:r>
              <a:rPr lang="cs-CZ" b="1" dirty="0"/>
              <a:t>test vyloučí osobu, která drogy neužívá rovněž v </a:t>
            </a:r>
            <a:r>
              <a:rPr lang="cs-CZ" b="1" dirty="0">
                <a:solidFill>
                  <a:srgbClr val="92D050"/>
                </a:solidFill>
              </a:rPr>
              <a:t>95%</a:t>
            </a:r>
            <a:r>
              <a:rPr lang="cs-CZ" b="1" dirty="0"/>
              <a:t> případů</a:t>
            </a:r>
            <a:r>
              <a:rPr lang="cs-CZ" dirty="0"/>
              <a:t>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dirty="0"/>
              <a:t>Předpokládejme, že ve škole, která se rozhodla testovat své studenty na užívání drog je prevalence 0,5%. Tj. jen </a:t>
            </a:r>
            <a:r>
              <a:rPr lang="cs-CZ" b="1" dirty="0">
                <a:solidFill>
                  <a:srgbClr val="00B0F0"/>
                </a:solidFill>
              </a:rPr>
              <a:t>0,5%</a:t>
            </a:r>
            <a:r>
              <a:rPr lang="cs-CZ" b="1" dirty="0"/>
              <a:t> ze všech studentů drogy skutečně bere</a:t>
            </a:r>
            <a:r>
              <a:rPr lang="cs-CZ" dirty="0"/>
              <a:t>. Student Fajfka měl test pozitivní.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Jaká je pravděpodobnost, že student Fajfka skutečně užívá drogy?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b="1" dirty="0" smtClean="0">
              <a:solidFill>
                <a:srgbClr val="0066FF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95" y="3540125"/>
            <a:ext cx="97726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Litschmannová</a:t>
            </a:r>
            <a:r>
              <a:rPr lang="en-US" dirty="0"/>
              <a:t>, M. (2012), </a:t>
            </a:r>
            <a:r>
              <a:rPr lang="en-US" i="1" dirty="0" err="1">
                <a:hlinkClick r:id="rId2"/>
              </a:rPr>
              <a:t>Vybrané</a:t>
            </a:r>
            <a:r>
              <a:rPr lang="en-US" i="1" dirty="0">
                <a:hlinkClick r:id="rId2"/>
              </a:rPr>
              <a:t> </a:t>
            </a:r>
            <a:r>
              <a:rPr lang="en-US" i="1" dirty="0" err="1">
                <a:hlinkClick r:id="rId2"/>
              </a:rPr>
              <a:t>kapitoly</a:t>
            </a:r>
            <a:r>
              <a:rPr lang="en-US" i="1" dirty="0">
                <a:hlinkClick r:id="rId2"/>
              </a:rPr>
              <a:t> z </a:t>
            </a:r>
            <a:r>
              <a:rPr lang="en-US" i="1" dirty="0" err="1">
                <a:hlinkClick r:id="rId2"/>
              </a:rPr>
              <a:t>pravděpodobnosti</a:t>
            </a:r>
            <a:r>
              <a:rPr lang="en-US" dirty="0"/>
              <a:t>, </a:t>
            </a:r>
            <a:r>
              <a:rPr lang="en-US" dirty="0" err="1"/>
              <a:t>elektronická</a:t>
            </a:r>
            <a:r>
              <a:rPr lang="en-US" dirty="0"/>
              <a:t> </a:t>
            </a:r>
            <a:r>
              <a:rPr lang="en-US" dirty="0" err="1"/>
              <a:t>skripta</a:t>
            </a:r>
            <a:r>
              <a:rPr lang="en-US" dirty="0"/>
              <a:t> a </a:t>
            </a:r>
            <a:r>
              <a:rPr lang="en-US" dirty="0" err="1"/>
              <a:t>doplňkové</a:t>
            </a:r>
            <a:r>
              <a:rPr lang="en-US" dirty="0"/>
              <a:t> </a:t>
            </a:r>
            <a:r>
              <a:rPr lang="en-US" dirty="0" err="1"/>
              <a:t>interaktivní</a:t>
            </a:r>
            <a:r>
              <a:rPr lang="en-US" dirty="0"/>
              <a:t> </a:t>
            </a:r>
            <a:r>
              <a:rPr lang="en-US" dirty="0" err="1" smtClean="0"/>
              <a:t>materiály</a:t>
            </a:r>
            <a:r>
              <a:rPr lang="cs-CZ" dirty="0" smtClean="0"/>
              <a:t> (kapitola Úvod do teorie pravděpodobnosti)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3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Zástupný symbol pro obsah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1800" smtClean="0">
                <a:latin typeface="Arial" charset="0"/>
                <a:hlinkClick r:id="rId2"/>
              </a:rPr>
              <a:t>www.r-project.org/</a:t>
            </a:r>
            <a:r>
              <a:rPr lang="cs-CZ" sz="1800" smtClean="0">
                <a:latin typeface="Arial" charset="0"/>
              </a:rPr>
              <a:t> - oficiální stránky softwaru R</a:t>
            </a:r>
          </a:p>
          <a:p>
            <a:pPr eaLnBrk="1" hangingPunct="1"/>
            <a:r>
              <a:rPr lang="cs-CZ" sz="1800" smtClean="0">
                <a:latin typeface="Arial" charset="0"/>
                <a:hlinkClick r:id="rId3"/>
              </a:rPr>
              <a:t>www.math.muni.cz/~kolacek/vyuka/vypsyst/navod_R.pdf</a:t>
            </a:r>
            <a:r>
              <a:rPr lang="cs-CZ" sz="1800" smtClean="0">
                <a:latin typeface="Arial" charset="0"/>
              </a:rPr>
              <a:t> - šikovně zpracované základy jazyka R</a:t>
            </a:r>
          </a:p>
          <a:p>
            <a:pPr eaLnBrk="1" hangingPunct="1"/>
            <a:endParaRPr lang="cs-CZ" sz="1800" smtClean="0">
              <a:latin typeface="Arial" charset="0"/>
            </a:endParaRPr>
          </a:p>
          <a:p>
            <a:pPr eaLnBrk="1" hangingPunct="1"/>
            <a:r>
              <a:rPr lang="cs-CZ" smtClean="0">
                <a:latin typeface="Arial" charset="0"/>
              </a:rPr>
              <a:t>Různá rozhraní pro práci s jazykem R - RGui, RStudio, RkWard, a další</a:t>
            </a:r>
          </a:p>
          <a:p>
            <a:pPr eaLnBrk="1" hangingPunct="1"/>
            <a:r>
              <a:rPr lang="cs-CZ" sz="1800" smtClean="0">
                <a:latin typeface="Arial" charset="0"/>
                <a:hlinkClick r:id="rId4"/>
              </a:rPr>
              <a:t>www.rstudio.com/</a:t>
            </a:r>
            <a:r>
              <a:rPr lang="cs-CZ" sz="1800" smtClean="0">
                <a:latin typeface="Arial" charset="0"/>
              </a:rPr>
              <a:t> - oficiální stránky RStudia</a:t>
            </a:r>
          </a:p>
          <a:p>
            <a:pPr eaLnBrk="1" hangingPunct="1"/>
            <a:r>
              <a:rPr lang="cs-CZ" smtClean="0">
                <a:latin typeface="Arial" charset="0"/>
                <a:hlinkClick r:id="rId5"/>
              </a:rPr>
              <a:t>http://k470.vsb.cz/litschmannova/vyuka/statistika/studijni-materialy/videa/</a:t>
            </a:r>
            <a:r>
              <a:rPr lang="cs-CZ" smtClean="0">
                <a:latin typeface="Arial" charset="0"/>
              </a:rPr>
              <a:t> - stažení RkWardu</a:t>
            </a:r>
          </a:p>
          <a:p>
            <a:pPr eaLnBrk="1" hangingPunct="1"/>
            <a:endParaRPr lang="cs-CZ" sz="1800" smtClean="0">
              <a:latin typeface="Arial" charset="0"/>
            </a:endParaRPr>
          </a:p>
          <a:p>
            <a:pPr eaLnBrk="1" hangingPunct="1"/>
            <a:r>
              <a:rPr lang="cs-CZ" sz="1800" smtClean="0">
                <a:latin typeface="Arial" charset="0"/>
                <a:hlinkClick r:id="rId6"/>
              </a:rPr>
              <a:t>http://homel.vsb.cz/~vrt0020/</a:t>
            </a:r>
            <a:r>
              <a:rPr lang="cs-CZ" sz="1800" smtClean="0">
                <a:latin typeface="Arial" charset="0"/>
              </a:rPr>
              <a:t> - zde naleznete R-skript pro dnešní workshop</a:t>
            </a:r>
          </a:p>
        </p:txBody>
      </p:sp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Začínáme s jazykem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61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32241"/>
          <a:stretch/>
        </p:blipFill>
        <p:spPr>
          <a:xfrm>
            <a:off x="6319127" y="2260480"/>
            <a:ext cx="3546726" cy="17019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633973" y="251521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Sledování počtu zkreslených znaků v binární posloupnosti dané délky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229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DěkujEME</a:t>
            </a:r>
            <a:r>
              <a:rPr lang="cs-CZ" dirty="0" smtClean="0"/>
              <a:t> </a:t>
            </a:r>
            <a:r>
              <a:rPr lang="cs-CZ" dirty="0" smtClean="0"/>
              <a:t>za pozornost!</a:t>
            </a:r>
            <a:endParaRPr lang="cs-CZ" dirty="0"/>
          </a:p>
        </p:txBody>
      </p:sp>
      <p:pic>
        <p:nvPicPr>
          <p:cNvPr id="5" name="Picture 2" descr="http://www.ush.sd/ar/_imgs/gol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020" y="2292969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45028" y="4352826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jev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tvrzení o výsledku náhodného pokusu. O pravdivosti tohoto tvrzení lze po ukončení pokusu rozhodnout. Značíme velkými písmeny (</a:t>
            </a:r>
            <a:r>
              <a:rPr lang="cs-CZ" sz="2000" i="1" dirty="0"/>
              <a:t>A</a:t>
            </a:r>
            <a:r>
              <a:rPr lang="cs-CZ" sz="2000" dirty="0"/>
              <a:t>, </a:t>
            </a:r>
            <a:r>
              <a:rPr lang="cs-CZ" sz="2000" i="1" dirty="0"/>
              <a:t>B</a:t>
            </a:r>
            <a:r>
              <a:rPr lang="cs-CZ" sz="2000" dirty="0"/>
              <a:t>, </a:t>
            </a:r>
            <a:r>
              <a:rPr lang="cs-CZ" sz="2000" i="1" dirty="0"/>
              <a:t>X</a:t>
            </a:r>
            <a:r>
              <a:rPr lang="cs-CZ" sz="2000" dirty="0"/>
              <a:t>, </a:t>
            </a:r>
            <a:r>
              <a:rPr lang="cs-CZ" sz="2000" i="1" dirty="0"/>
              <a:t>Y</a:t>
            </a:r>
            <a:r>
              <a:rPr lang="cs-CZ" sz="2000" dirty="0"/>
              <a:t>, …).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13653" y="293000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Hod kostkou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55172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Padne šestka.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30152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020" y="2292969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45028" y="4352826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jev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tvrzení o výsledku náhodného pokusu. O pravdivosti tohoto tvrzení lze po ukončení pokusu rozhodnout. Značíme velkými písmeny (</a:t>
            </a:r>
            <a:r>
              <a:rPr lang="cs-CZ" sz="2000" i="1" dirty="0"/>
              <a:t>A</a:t>
            </a:r>
            <a:r>
              <a:rPr lang="cs-CZ" sz="2000" dirty="0"/>
              <a:t>, </a:t>
            </a:r>
            <a:r>
              <a:rPr lang="cs-CZ" sz="2000" i="1" dirty="0"/>
              <a:t>B</a:t>
            </a:r>
            <a:r>
              <a:rPr lang="cs-CZ" sz="2000" dirty="0"/>
              <a:t>, </a:t>
            </a:r>
            <a:r>
              <a:rPr lang="cs-CZ" sz="2000" i="1" dirty="0"/>
              <a:t>X</a:t>
            </a:r>
            <a:r>
              <a:rPr lang="cs-CZ" sz="2000" dirty="0"/>
              <a:t>, </a:t>
            </a:r>
            <a:r>
              <a:rPr lang="cs-CZ" sz="2000" i="1" dirty="0"/>
              <a:t>Y</a:t>
            </a:r>
            <a:r>
              <a:rPr lang="cs-CZ" sz="2000" dirty="0"/>
              <a:t>, …).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13653" y="293000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Hod kostkou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55172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Padne </a:t>
            </a:r>
            <a:r>
              <a:rPr lang="cs-CZ" sz="2000" b="1" dirty="0" smtClean="0"/>
              <a:t>sudé číslo.</a:t>
            </a:r>
            <a:endParaRPr lang="cs-CZ" sz="2000" b="1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31533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1045029" y="1475165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pokus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děj, jehož výsledek není předem jednoznačně určen podmínkami, za nichž probíhá.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45028" y="4352826"/>
            <a:ext cx="994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solidFill>
                  <a:srgbClr val="FF0000"/>
                </a:solidFill>
              </a:rPr>
              <a:t>Náhodný jev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tvrzení o výsledku náhodného pokusu. O pravdivosti tohoto tvrzení lze po ukončení pokusu rozhodnout. Značíme velkými písmeny (</a:t>
            </a:r>
            <a:r>
              <a:rPr lang="cs-CZ" sz="2000" i="1" dirty="0"/>
              <a:t>A</a:t>
            </a:r>
            <a:r>
              <a:rPr lang="cs-CZ" sz="2000" dirty="0"/>
              <a:t>, </a:t>
            </a:r>
            <a:r>
              <a:rPr lang="cs-CZ" sz="2000" i="1" dirty="0"/>
              <a:t>B</a:t>
            </a:r>
            <a:r>
              <a:rPr lang="cs-CZ" sz="2000" dirty="0"/>
              <a:t>, </a:t>
            </a:r>
            <a:r>
              <a:rPr lang="cs-CZ" sz="2000" i="1" dirty="0"/>
              <a:t>X</a:t>
            </a:r>
            <a:r>
              <a:rPr lang="cs-CZ" sz="2000" dirty="0"/>
              <a:t>, </a:t>
            </a:r>
            <a:r>
              <a:rPr lang="cs-CZ" sz="2000" i="1" dirty="0"/>
              <a:t>Y</a:t>
            </a:r>
            <a:r>
              <a:rPr lang="cs-CZ" sz="2000" dirty="0"/>
              <a:t>, …).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613653" y="293000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Stanovení množství </a:t>
            </a:r>
          </a:p>
          <a:p>
            <a:pPr algn="ctr"/>
            <a:r>
              <a:rPr lang="cs-CZ" sz="2000" b="1" dirty="0"/>
              <a:t>cholesterolu v krvi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36372" y="5575590"/>
            <a:ext cx="650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Zjištěná hodnota cholesterolu bude odpovídat normě.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127" y="2276873"/>
            <a:ext cx="2225145" cy="17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019799" y="6012823"/>
            <a:ext cx="411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/>
              <a:t>Pro laika v oboru nutno specifikovat!!!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45029" y="0"/>
            <a:ext cx="10091057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Základní pojmy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7612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B63B9D51-0F65-46BB-82D2-92FBCC18E236}" vid="{56FB8BD4-7269-439C-89E5-1BB255CD3724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1994</Words>
  <Application>Microsoft Office PowerPoint</Application>
  <PresentationFormat>Širokoúhlá obrazovka</PresentationFormat>
  <Paragraphs>331</Paragraphs>
  <Slides>60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</vt:lpstr>
      <vt:lpstr>Cambria Math</vt:lpstr>
      <vt:lpstr>Euphemia</vt:lpstr>
      <vt:lpstr>Mathematica1</vt:lpstr>
      <vt:lpstr>Plantagenet Cherokee</vt:lpstr>
      <vt:lpstr>Symbol</vt:lpstr>
      <vt:lpstr>Times New Roman</vt:lpstr>
      <vt:lpstr>Wingdings</vt:lpstr>
      <vt:lpstr>Academic Literature 16x9</vt:lpstr>
      <vt:lpstr>Rovnice</vt:lpstr>
      <vt:lpstr>Pravděpodobnost je… </vt:lpstr>
      <vt:lpstr>Čím se zabývá teorie pravděpodobnosti?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Základní pojmy teorie pravděpodobnosti</vt:lpstr>
      <vt:lpstr>Typy jevů</vt:lpstr>
      <vt:lpstr>Vybrané vztahy mezi jevy</vt:lpstr>
      <vt:lpstr>Co je to pravděpodobnost?</vt:lpstr>
      <vt:lpstr>Klasická definice pravděpodobnosti (Pierre Simon de Laplace, 1812)</vt:lpstr>
      <vt:lpstr>Statistická definice pravděpodobnosti (Richard von Mises, počátek 20. století)</vt:lpstr>
      <vt:lpstr>Statistická definice pravděpodobnosti</vt:lpstr>
      <vt:lpstr>Geometrická pravděpodobnost</vt:lpstr>
      <vt:lpstr>Kolmogorovův axiomatický systém (Andrej Nikolajevič Kolmogorov, 1933)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Podmíněná pravděpodobnost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Podmíněná pravděpodobnost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 urně je 20 různých útvarů (viz obrázek). Náhodně bude vybrán jeden z nich.</vt:lpstr>
      <vt:lpstr>Vybrané vlastnosti pravděpodobnosti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Věta o úplné pravděpodobnosti</vt:lpstr>
      <vt:lpstr>Ve třídě je 70% procent chlapců a 30% dívek. Dlouhé vlasy má 10% chlapců a 80% dívek. Jaká je pravděpodobnost, že náhodně vybraný student má dlouhé vlasy?</vt:lpstr>
      <vt:lpstr>Ve třídě je 70% procent chlapců a 30% dívek. Dlouhé vlasy má 10% chlapců a 80% dívek. Jaká je pravděpodobnost, že náhodně vybraný student má dlouhé vlasy?</vt:lpstr>
      <vt:lpstr>Ve třídě je 70% procent chlapců a 30% dívek. Dlouhé vlasy má 10% chlapců a 80% dívek. Jaká je pravděpodobnost, že náhodně vybraný student má dlouhé vlasy?</vt:lpstr>
      <vt:lpstr>Pravoúhlý Vennův diagram</vt:lpstr>
      <vt:lpstr>Prezentace aplikace PowerPoint</vt:lpstr>
      <vt:lpstr>Rozhodovací strom</vt:lpstr>
      <vt:lpstr>Prezentace aplikace PowerPoint</vt:lpstr>
      <vt:lpstr>Bayesův teorém</vt:lpstr>
      <vt:lpstr>  A)  Jaká je pravděpodobnost, že náhodně vybraný student je chlapec?</vt:lpstr>
      <vt:lpstr> B)  Náhodně vybraný student má dlouhé vlasy.  Jaká je pravděpodobnost, že náhodně vybraný student je chlapec?</vt:lpstr>
      <vt:lpstr>Prezentace aplikace PowerPoint</vt:lpstr>
      <vt:lpstr> B)  Náhodně vybraný student má dlouhé vlasy.  Jaká je pravděpodobnost, že náhodně vybraný student je chlapec?</vt:lpstr>
      <vt:lpstr>  A)  Jaká je pravděpodobnost, že náhodně vybraný student je chlapec?  70,0%  B)  Náhodně vybraný student má dlouhé vlasy.  Jaká je pravděpodobnost, že náhodně vybraný student je chlapec?  22,6%</vt:lpstr>
      <vt:lpstr>Prezentace aplikace PowerPoint</vt:lpstr>
      <vt:lpstr>Prezentace aplikace PowerPoint</vt:lpstr>
      <vt:lpstr>Literatura</vt:lpstr>
      <vt:lpstr>Začínáme s jazykem R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2015-10-14T13:56:50Z</dcterms:created>
  <dcterms:modified xsi:type="dcterms:W3CDTF">2017-02-17T07:04:35Z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